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sldIdLst>
    <p:sldId id="256" r:id="rId2"/>
    <p:sldId id="385" r:id="rId3"/>
    <p:sldId id="367" r:id="rId4"/>
    <p:sldId id="302" r:id="rId5"/>
    <p:sldId id="365" r:id="rId6"/>
    <p:sldId id="368" r:id="rId7"/>
    <p:sldId id="257" r:id="rId8"/>
    <p:sldId id="258" r:id="rId9"/>
    <p:sldId id="259" r:id="rId10"/>
    <p:sldId id="260" r:id="rId11"/>
    <p:sldId id="278" r:id="rId12"/>
    <p:sldId id="276" r:id="rId13"/>
    <p:sldId id="262" r:id="rId14"/>
    <p:sldId id="265" r:id="rId15"/>
    <p:sldId id="261" r:id="rId16"/>
    <p:sldId id="263" r:id="rId17"/>
    <p:sldId id="267" r:id="rId18"/>
    <p:sldId id="339" r:id="rId19"/>
    <p:sldId id="338" r:id="rId20"/>
    <p:sldId id="340" r:id="rId21"/>
    <p:sldId id="270" r:id="rId22"/>
    <p:sldId id="274" r:id="rId23"/>
    <p:sldId id="269" r:id="rId24"/>
    <p:sldId id="268" r:id="rId25"/>
    <p:sldId id="273" r:id="rId26"/>
    <p:sldId id="341" r:id="rId27"/>
    <p:sldId id="328" r:id="rId28"/>
    <p:sldId id="277" r:id="rId29"/>
    <p:sldId id="369" r:id="rId30"/>
    <p:sldId id="359" r:id="rId31"/>
    <p:sldId id="381" r:id="rId32"/>
    <p:sldId id="371" r:id="rId33"/>
    <p:sldId id="289" r:id="rId34"/>
    <p:sldId id="372" r:id="rId35"/>
    <p:sldId id="335" r:id="rId36"/>
    <p:sldId id="313" r:id="rId37"/>
    <p:sldId id="363" r:id="rId38"/>
    <p:sldId id="355" r:id="rId39"/>
    <p:sldId id="357" r:id="rId40"/>
    <p:sldId id="374" r:id="rId41"/>
    <p:sldId id="375" r:id="rId42"/>
    <p:sldId id="370" r:id="rId43"/>
    <p:sldId id="280" r:id="rId44"/>
    <p:sldId id="288" r:id="rId45"/>
    <p:sldId id="281" r:id="rId46"/>
    <p:sldId id="282" r:id="rId47"/>
    <p:sldId id="346" r:id="rId48"/>
    <p:sldId id="376" r:id="rId49"/>
    <p:sldId id="377" r:id="rId50"/>
    <p:sldId id="378" r:id="rId51"/>
    <p:sldId id="379" r:id="rId52"/>
    <p:sldId id="362" r:id="rId53"/>
    <p:sldId id="386" r:id="rId54"/>
    <p:sldId id="353" r:id="rId55"/>
    <p:sldId id="336" r:id="rId56"/>
    <p:sldId id="358" r:id="rId57"/>
    <p:sldId id="366" r:id="rId58"/>
    <p:sldId id="344" r:id="rId59"/>
    <p:sldId id="295" r:id="rId60"/>
    <p:sldId id="319" r:id="rId61"/>
    <p:sldId id="364" r:id="rId62"/>
    <p:sldId id="292" r:id="rId63"/>
    <p:sldId id="293" r:id="rId64"/>
    <p:sldId id="294" r:id="rId65"/>
    <p:sldId id="290" r:id="rId66"/>
    <p:sldId id="348" r:id="rId67"/>
    <p:sldId id="360" r:id="rId68"/>
    <p:sldId id="296" r:id="rId69"/>
    <p:sldId id="350" r:id="rId70"/>
    <p:sldId id="349" r:id="rId71"/>
    <p:sldId id="304" r:id="rId72"/>
    <p:sldId id="303" r:id="rId73"/>
    <p:sldId id="305" r:id="rId74"/>
    <p:sldId id="306" r:id="rId75"/>
    <p:sldId id="352" r:id="rId76"/>
    <p:sldId id="321" r:id="rId77"/>
    <p:sldId id="322" r:id="rId78"/>
    <p:sldId id="323" r:id="rId79"/>
    <p:sldId id="333" r:id="rId80"/>
    <p:sldId id="325" r:id="rId81"/>
    <p:sldId id="326" r:id="rId82"/>
    <p:sldId id="383" r:id="rId83"/>
    <p:sldId id="384" r:id="rId84"/>
    <p:sldId id="324" r:id="rId85"/>
    <p:sldId id="330" r:id="rId86"/>
    <p:sldId id="380" r:id="rId87"/>
    <p:sldId id="317" r:id="rId88"/>
    <p:sldId id="318" r:id="rId89"/>
    <p:sldId id="310" r:id="rId90"/>
    <p:sldId id="334" r:id="rId91"/>
    <p:sldId id="315" r:id="rId92"/>
    <p:sldId id="382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252564-C795-4A73-9DFB-6E2B5EDE183F}">
          <p14:sldIdLst>
            <p14:sldId id="256"/>
            <p14:sldId id="385"/>
            <p14:sldId id="367"/>
            <p14:sldId id="302"/>
            <p14:sldId id="365"/>
            <p14:sldId id="368"/>
          </p14:sldIdLst>
        </p14:section>
        <p14:section name="DSP" id="{769EEEE8-7313-4E3E-AC0F-163C5A927B3F}">
          <p14:sldIdLst>
            <p14:sldId id="257"/>
            <p14:sldId id="258"/>
            <p14:sldId id="259"/>
            <p14:sldId id="260"/>
            <p14:sldId id="278"/>
            <p14:sldId id="276"/>
            <p14:sldId id="262"/>
            <p14:sldId id="265"/>
            <p14:sldId id="261"/>
            <p14:sldId id="263"/>
            <p14:sldId id="267"/>
            <p14:sldId id="339"/>
            <p14:sldId id="338"/>
            <p14:sldId id="340"/>
            <p14:sldId id="270"/>
            <p14:sldId id="274"/>
            <p14:sldId id="269"/>
            <p14:sldId id="268"/>
            <p14:sldId id="273"/>
            <p14:sldId id="341"/>
            <p14:sldId id="328"/>
            <p14:sldId id="277"/>
          </p14:sldIdLst>
        </p14:section>
        <p14:section name="Incremental computation" id="{58747F73-CA40-4C5F-8755-F065BDC15337}">
          <p14:sldIdLst>
            <p14:sldId id="369"/>
            <p14:sldId id="359"/>
            <p14:sldId id="381"/>
            <p14:sldId id="371"/>
            <p14:sldId id="289"/>
            <p14:sldId id="372"/>
          </p14:sldIdLst>
        </p14:section>
        <p14:section name="Optimizing circuits" id="{48703A8F-2887-453B-8039-1E34982CEC62}">
          <p14:sldIdLst>
            <p14:sldId id="335"/>
            <p14:sldId id="313"/>
            <p14:sldId id="363"/>
            <p14:sldId id="355"/>
            <p14:sldId id="357"/>
            <p14:sldId id="374"/>
            <p14:sldId id="375"/>
          </p14:sldIdLst>
        </p14:section>
        <p14:section name="Relational algebra" id="{A8293622-2174-4916-A7E5-25134F50EBE0}">
          <p14:sldIdLst>
            <p14:sldId id="370"/>
            <p14:sldId id="280"/>
            <p14:sldId id="288"/>
            <p14:sldId id="281"/>
            <p14:sldId id="282"/>
            <p14:sldId id="346"/>
            <p14:sldId id="376"/>
            <p14:sldId id="377"/>
            <p14:sldId id="378"/>
            <p14:sldId id="379"/>
            <p14:sldId id="362"/>
            <p14:sldId id="386"/>
            <p14:sldId id="353"/>
          </p14:sldIdLst>
        </p14:section>
        <p14:section name="Extra" id="{E5F3158D-7788-4C84-B58B-EAD0188BF70B}">
          <p14:sldIdLst>
            <p14:sldId id="336"/>
            <p14:sldId id="358"/>
            <p14:sldId id="366"/>
            <p14:sldId id="344"/>
            <p14:sldId id="295"/>
            <p14:sldId id="319"/>
            <p14:sldId id="364"/>
            <p14:sldId id="292"/>
            <p14:sldId id="293"/>
            <p14:sldId id="294"/>
            <p14:sldId id="290"/>
            <p14:sldId id="348"/>
            <p14:sldId id="360"/>
            <p14:sldId id="296"/>
            <p14:sldId id="350"/>
            <p14:sldId id="349"/>
            <p14:sldId id="304"/>
            <p14:sldId id="303"/>
            <p14:sldId id="305"/>
            <p14:sldId id="306"/>
          </p14:sldIdLst>
        </p14:section>
        <p14:section name="DDlog" id="{D37E664A-B9C5-4F7C-BF41-A506FA405098}">
          <p14:sldIdLst>
            <p14:sldId id="352"/>
            <p14:sldId id="321"/>
            <p14:sldId id="322"/>
            <p14:sldId id="323"/>
            <p14:sldId id="333"/>
            <p14:sldId id="325"/>
            <p14:sldId id="326"/>
            <p14:sldId id="383"/>
            <p14:sldId id="384"/>
            <p14:sldId id="324"/>
            <p14:sldId id="330"/>
            <p14:sldId id="380"/>
            <p14:sldId id="317"/>
            <p14:sldId id="318"/>
            <p14:sldId id="310"/>
            <p14:sldId id="334"/>
            <p14:sldId id="315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A9ADA-FA61-4148-BEAB-628F6227E06F}" v="3517" dt="2022-04-12T17:43:19.0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82" autoAdjust="0"/>
  </p:normalViewPr>
  <p:slideViewPr>
    <p:cSldViewPr snapToGrid="0">
      <p:cViewPr varScale="1">
        <p:scale>
          <a:sx n="94" d="100"/>
          <a:sy n="94" d="100"/>
        </p:scale>
        <p:origin x="685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7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86DA9ADA-FA61-4148-BEAB-628F6227E06F}"/>
    <pc:docChg chg="undo redo custSel addSld delSld modSld sldOrd addSection modSection">
      <pc:chgData name="Mihai Budiu" userId="3fe408b5c12bb05c" providerId="LiveId" clId="{86DA9ADA-FA61-4148-BEAB-628F6227E06F}" dt="2022-04-12T17:44:36.113" v="13647" actId="20577"/>
      <pc:docMkLst>
        <pc:docMk/>
      </pc:docMkLst>
      <pc:sldChg chg="modSp mod">
        <pc:chgData name="Mihai Budiu" userId="3fe408b5c12bb05c" providerId="LiveId" clId="{86DA9ADA-FA61-4148-BEAB-628F6227E06F}" dt="2022-04-04T23:58:28.079" v="1723" actId="167"/>
        <pc:sldMkLst>
          <pc:docMk/>
          <pc:sldMk cId="359428115" sldId="256"/>
        </pc:sldMkLst>
        <pc:spChg chg="mod">
          <ac:chgData name="Mihai Budiu" userId="3fe408b5c12bb05c" providerId="LiveId" clId="{86DA9ADA-FA61-4148-BEAB-628F6227E06F}" dt="2022-04-04T22:54:36.089" v="23" actId="27636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86DA9ADA-FA61-4148-BEAB-628F6227E06F}" dt="2022-04-04T22:55:11.084" v="84" actId="1076"/>
          <ac:spMkLst>
            <pc:docMk/>
            <pc:sldMk cId="359428115" sldId="256"/>
            <ac:spMk id="3" creationId="{8E98FC00-57FC-44CF-92E8-56E4B9431A64}"/>
          </ac:spMkLst>
        </pc:spChg>
        <pc:picChg chg="ord">
          <ac:chgData name="Mihai Budiu" userId="3fe408b5c12bb05c" providerId="LiveId" clId="{86DA9ADA-FA61-4148-BEAB-628F6227E06F}" dt="2022-04-04T23:58:28.079" v="1723" actId="167"/>
          <ac:picMkLst>
            <pc:docMk/>
            <pc:sldMk cId="359428115" sldId="256"/>
            <ac:picMk id="9" creationId="{7D387DBA-2B49-495F-A888-CFC1DD880422}"/>
          </ac:picMkLst>
        </pc:picChg>
      </pc:sldChg>
      <pc:sldChg chg="modSp mod">
        <pc:chgData name="Mihai Budiu" userId="3fe408b5c12bb05c" providerId="LiveId" clId="{86DA9ADA-FA61-4148-BEAB-628F6227E06F}" dt="2022-04-05T03:42:04.772" v="3648" actId="20577"/>
        <pc:sldMkLst>
          <pc:docMk/>
          <pc:sldMk cId="2452161966" sldId="257"/>
        </pc:sldMkLst>
        <pc:spChg chg="mod">
          <ac:chgData name="Mihai Budiu" userId="3fe408b5c12bb05c" providerId="LiveId" clId="{86DA9ADA-FA61-4148-BEAB-628F6227E06F}" dt="2022-04-05T03:42:04.772" v="3648" actId="20577"/>
          <ac:spMkLst>
            <pc:docMk/>
            <pc:sldMk cId="2452161966" sldId="257"/>
            <ac:spMk id="3" creationId="{979C1E40-3AA4-43F6-A029-D08F2910CB22}"/>
          </ac:spMkLst>
        </pc:spChg>
      </pc:sldChg>
      <pc:sldChg chg="addSp delSp modSp mod modAnim">
        <pc:chgData name="Mihai Budiu" userId="3fe408b5c12bb05c" providerId="LiveId" clId="{86DA9ADA-FA61-4148-BEAB-628F6227E06F}" dt="2022-04-08T00:28:46.515" v="10828" actId="14100"/>
        <pc:sldMkLst>
          <pc:docMk/>
          <pc:sldMk cId="78374372" sldId="259"/>
        </pc:sldMkLst>
        <pc:spChg chg="mod">
          <ac:chgData name="Mihai Budiu" userId="3fe408b5c12bb05c" providerId="LiveId" clId="{86DA9ADA-FA61-4148-BEAB-628F6227E06F}" dt="2022-04-08T00:09:00.707" v="10595" actId="14100"/>
          <ac:spMkLst>
            <pc:docMk/>
            <pc:sldMk cId="78374372" sldId="259"/>
            <ac:spMk id="3" creationId="{C1FE635F-8686-4821-BD98-F5BF1BF67D90}"/>
          </ac:spMkLst>
        </pc:spChg>
        <pc:spChg chg="add mod">
          <ac:chgData name="Mihai Budiu" userId="3fe408b5c12bb05c" providerId="LiveId" clId="{86DA9ADA-FA61-4148-BEAB-628F6227E06F}" dt="2022-04-08T00:12:40.232" v="10757" actId="1076"/>
          <ac:spMkLst>
            <pc:docMk/>
            <pc:sldMk cId="78374372" sldId="259"/>
            <ac:spMk id="4" creationId="{8D86D5E6-64CD-44FA-A683-ED5450596CB9}"/>
          </ac:spMkLst>
        </pc:spChg>
        <pc:spChg chg="add mod">
          <ac:chgData name="Mihai Budiu" userId="3fe408b5c12bb05c" providerId="LiveId" clId="{86DA9ADA-FA61-4148-BEAB-628F6227E06F}" dt="2022-04-08T00:11:26.543" v="10720" actId="20577"/>
          <ac:spMkLst>
            <pc:docMk/>
            <pc:sldMk cId="78374372" sldId="259"/>
            <ac:spMk id="7" creationId="{F717F69F-3A65-49BF-A861-A5A7520CBF7A}"/>
          </ac:spMkLst>
        </pc:spChg>
        <pc:spChg chg="add mod">
          <ac:chgData name="Mihai Budiu" userId="3fe408b5c12bb05c" providerId="LiveId" clId="{86DA9ADA-FA61-4148-BEAB-628F6227E06F}" dt="2022-04-08T00:10:33.700" v="10680" actId="12789"/>
          <ac:spMkLst>
            <pc:docMk/>
            <pc:sldMk cId="78374372" sldId="259"/>
            <ac:spMk id="8" creationId="{1E1F18C8-C552-4D30-BF0B-F37323CE0DC6}"/>
          </ac:spMkLst>
        </pc:spChg>
        <pc:spChg chg="add del mod">
          <ac:chgData name="Mihai Budiu" userId="3fe408b5c12bb05c" providerId="LiveId" clId="{86DA9ADA-FA61-4148-BEAB-628F6227E06F}" dt="2022-04-08T00:11:36.382" v="10728" actId="478"/>
          <ac:spMkLst>
            <pc:docMk/>
            <pc:sldMk cId="78374372" sldId="259"/>
            <ac:spMk id="17" creationId="{768EB893-53D3-4124-B589-D0C95C130826}"/>
          </ac:spMkLst>
        </pc:spChg>
        <pc:spChg chg="add mod">
          <ac:chgData name="Mihai Budiu" userId="3fe408b5c12bb05c" providerId="LiveId" clId="{86DA9ADA-FA61-4148-BEAB-628F6227E06F}" dt="2022-04-08T00:13:49.703" v="10775" actId="1038"/>
          <ac:spMkLst>
            <pc:docMk/>
            <pc:sldMk cId="78374372" sldId="259"/>
            <ac:spMk id="18" creationId="{E44C82D1-A863-48E7-9758-40B9C9EAFEEB}"/>
          </ac:spMkLst>
        </pc:spChg>
        <pc:spChg chg="add mod">
          <ac:chgData name="Mihai Budiu" userId="3fe408b5c12bb05c" providerId="LiveId" clId="{86DA9ADA-FA61-4148-BEAB-628F6227E06F}" dt="2022-04-08T00:13:49.703" v="10775" actId="1038"/>
          <ac:spMkLst>
            <pc:docMk/>
            <pc:sldMk cId="78374372" sldId="259"/>
            <ac:spMk id="19" creationId="{AD56B7C2-DFA9-483D-93A8-F7F679F2380D}"/>
          </ac:spMkLst>
        </pc:spChg>
        <pc:spChg chg="add mod">
          <ac:chgData name="Mihai Budiu" userId="3fe408b5c12bb05c" providerId="LiveId" clId="{86DA9ADA-FA61-4148-BEAB-628F6227E06F}" dt="2022-04-08T00:28:42.014" v="10827" actId="1038"/>
          <ac:spMkLst>
            <pc:docMk/>
            <pc:sldMk cId="78374372" sldId="259"/>
            <ac:spMk id="20" creationId="{C41F1C5A-11D7-4C93-B9F4-EF1FE6687A29}"/>
          </ac:spMkLst>
        </pc:spChg>
        <pc:spChg chg="add mod">
          <ac:chgData name="Mihai Budiu" userId="3fe408b5c12bb05c" providerId="LiveId" clId="{86DA9ADA-FA61-4148-BEAB-628F6227E06F}" dt="2022-04-08T00:13:00.235" v="10764" actId="1076"/>
          <ac:spMkLst>
            <pc:docMk/>
            <pc:sldMk cId="78374372" sldId="259"/>
            <ac:spMk id="39" creationId="{24E493BC-E099-46B7-9220-EA37EF83FF0B}"/>
          </ac:spMkLst>
        </pc:spChg>
        <pc:spChg chg="add mod">
          <ac:chgData name="Mihai Budiu" userId="3fe408b5c12bb05c" providerId="LiveId" clId="{86DA9ADA-FA61-4148-BEAB-628F6227E06F}" dt="2022-04-08T00:13:21.235" v="10769" actId="20577"/>
          <ac:spMkLst>
            <pc:docMk/>
            <pc:sldMk cId="78374372" sldId="259"/>
            <ac:spMk id="42" creationId="{7EE5C780-ACDF-4892-8B71-C890EF27D7C4}"/>
          </ac:spMkLst>
        </pc:spChg>
        <pc:cxnChg chg="add del mod">
          <ac:chgData name="Mihai Budiu" userId="3fe408b5c12bb05c" providerId="LiveId" clId="{86DA9ADA-FA61-4148-BEAB-628F6227E06F}" dt="2022-04-08T00:09:38.231" v="10634" actId="478"/>
          <ac:cxnSpMkLst>
            <pc:docMk/>
            <pc:sldMk cId="78374372" sldId="259"/>
            <ac:cxnSpMk id="6" creationId="{D9D0ADFA-A539-4FEF-95EB-7924BE44A6F1}"/>
          </ac:cxnSpMkLst>
        </pc:cxnChg>
        <pc:cxnChg chg="add mod">
          <ac:chgData name="Mihai Budiu" userId="3fe408b5c12bb05c" providerId="LiveId" clId="{86DA9ADA-FA61-4148-BEAB-628F6227E06F}" dt="2022-04-08T00:12:43.705" v="10758" actId="14100"/>
          <ac:cxnSpMkLst>
            <pc:docMk/>
            <pc:sldMk cId="78374372" sldId="259"/>
            <ac:cxnSpMk id="10" creationId="{A079F52F-C081-45C3-99CC-1A6089BE2481}"/>
          </ac:cxnSpMkLst>
        </pc:cxnChg>
        <pc:cxnChg chg="add del mod">
          <ac:chgData name="Mihai Budiu" userId="3fe408b5c12bb05c" providerId="LiveId" clId="{86DA9ADA-FA61-4148-BEAB-628F6227E06F}" dt="2022-04-08T00:10:16.641" v="10679" actId="478"/>
          <ac:cxnSpMkLst>
            <pc:docMk/>
            <pc:sldMk cId="78374372" sldId="259"/>
            <ac:cxnSpMk id="13" creationId="{BD2A5AD0-8F59-4061-B0DF-BDBDCD8B8605}"/>
          </ac:cxnSpMkLst>
        </pc:cxnChg>
        <pc:cxnChg chg="add mod">
          <ac:chgData name="Mihai Budiu" userId="3fe408b5c12bb05c" providerId="LiveId" clId="{86DA9ADA-FA61-4148-BEAB-628F6227E06F}" dt="2022-04-08T00:11:26.543" v="10720" actId="20577"/>
          <ac:cxnSpMkLst>
            <pc:docMk/>
            <pc:sldMk cId="78374372" sldId="259"/>
            <ac:cxnSpMk id="15" creationId="{77877C2B-DFCC-49C4-ADF0-4966CBD6BEBC}"/>
          </ac:cxnSpMkLst>
        </pc:cxnChg>
        <pc:cxnChg chg="add mod">
          <ac:chgData name="Mihai Budiu" userId="3fe408b5c12bb05c" providerId="LiveId" clId="{86DA9ADA-FA61-4148-BEAB-628F6227E06F}" dt="2022-04-08T00:28:46.515" v="10828" actId="14100"/>
          <ac:cxnSpMkLst>
            <pc:docMk/>
            <pc:sldMk cId="78374372" sldId="259"/>
            <ac:cxnSpMk id="21" creationId="{C194A8B0-58B2-4AE5-B1EC-05E9491B27D1}"/>
          </ac:cxnSpMkLst>
        </pc:cxnChg>
        <pc:cxnChg chg="add mod">
          <ac:chgData name="Mihai Budiu" userId="3fe408b5c12bb05c" providerId="LiveId" clId="{86DA9ADA-FA61-4148-BEAB-628F6227E06F}" dt="2022-04-08T00:28:42.014" v="10827" actId="1038"/>
          <ac:cxnSpMkLst>
            <pc:docMk/>
            <pc:sldMk cId="78374372" sldId="259"/>
            <ac:cxnSpMk id="22" creationId="{033CD62A-B59E-4079-BA94-83E1997C7025}"/>
          </ac:cxnSpMkLst>
        </pc:cxnChg>
        <pc:cxnChg chg="add del mod">
          <ac:chgData name="Mihai Budiu" userId="3fe408b5c12bb05c" providerId="LiveId" clId="{86DA9ADA-FA61-4148-BEAB-628F6227E06F}" dt="2022-04-08T00:12:13.225" v="10749" actId="478"/>
          <ac:cxnSpMkLst>
            <pc:docMk/>
            <pc:sldMk cId="78374372" sldId="259"/>
            <ac:cxnSpMk id="26" creationId="{C3DBE264-9ED1-435E-81EF-62ABFE34D1E2}"/>
          </ac:cxnSpMkLst>
        </pc:cxnChg>
        <pc:cxnChg chg="add mod">
          <ac:chgData name="Mihai Budiu" userId="3fe408b5c12bb05c" providerId="LiveId" clId="{86DA9ADA-FA61-4148-BEAB-628F6227E06F}" dt="2022-04-08T00:13:49.703" v="10775" actId="1038"/>
          <ac:cxnSpMkLst>
            <pc:docMk/>
            <pc:sldMk cId="78374372" sldId="259"/>
            <ac:cxnSpMk id="28" creationId="{8D646825-9641-4457-AEDD-69CCCD680852}"/>
          </ac:cxnSpMkLst>
        </pc:cxnChg>
        <pc:cxnChg chg="add mod">
          <ac:chgData name="Mihai Budiu" userId="3fe408b5c12bb05c" providerId="LiveId" clId="{86DA9ADA-FA61-4148-BEAB-628F6227E06F}" dt="2022-04-08T00:13:49.703" v="10775" actId="1038"/>
          <ac:cxnSpMkLst>
            <pc:docMk/>
            <pc:sldMk cId="78374372" sldId="259"/>
            <ac:cxnSpMk id="31" creationId="{68EC1FB0-DCDF-464B-AC31-AAE2F5A11CAA}"/>
          </ac:cxnSpMkLst>
        </pc:cxnChg>
      </pc:sldChg>
      <pc:sldChg chg="modSp mod">
        <pc:chgData name="Mihai Budiu" userId="3fe408b5c12bb05c" providerId="LiveId" clId="{86DA9ADA-FA61-4148-BEAB-628F6227E06F}" dt="2022-04-08T00:30:39.364" v="10882" actId="14100"/>
        <pc:sldMkLst>
          <pc:docMk/>
          <pc:sldMk cId="3892981625" sldId="260"/>
        </pc:sldMkLst>
        <pc:spChg chg="mod">
          <ac:chgData name="Mihai Budiu" userId="3fe408b5c12bb05c" providerId="LiveId" clId="{86DA9ADA-FA61-4148-BEAB-628F6227E06F}" dt="2022-04-08T00:29:26.444" v="10862" actId="20577"/>
          <ac:spMkLst>
            <pc:docMk/>
            <pc:sldMk cId="3892981625" sldId="260"/>
            <ac:spMk id="2" creationId="{547DF8E0-B9A3-4007-B5A9-B9F8C8DF0DBB}"/>
          </ac:spMkLst>
        </pc:spChg>
        <pc:spChg chg="mod">
          <ac:chgData name="Mihai Budiu" userId="3fe408b5c12bb05c" providerId="LiveId" clId="{86DA9ADA-FA61-4148-BEAB-628F6227E06F}" dt="2022-04-08T00:30:39.364" v="10882" actId="14100"/>
          <ac:spMkLst>
            <pc:docMk/>
            <pc:sldMk cId="3892981625" sldId="260"/>
            <ac:spMk id="14" creationId="{35C69596-626E-4AD6-910F-9A9C2DAEA33C}"/>
          </ac:spMkLst>
        </pc:spChg>
      </pc:sldChg>
      <pc:sldChg chg="modSp mod">
        <pc:chgData name="Mihai Budiu" userId="3fe408b5c12bb05c" providerId="LiveId" clId="{86DA9ADA-FA61-4148-BEAB-628F6227E06F}" dt="2022-04-08T00:36:12.077" v="10972" actId="20577"/>
        <pc:sldMkLst>
          <pc:docMk/>
          <pc:sldMk cId="3961980958" sldId="261"/>
        </pc:sldMkLst>
        <pc:spChg chg="mod">
          <ac:chgData name="Mihai Budiu" userId="3fe408b5c12bb05c" providerId="LiveId" clId="{86DA9ADA-FA61-4148-BEAB-628F6227E06F}" dt="2022-04-08T00:36:12.077" v="10972" actId="20577"/>
          <ac:spMkLst>
            <pc:docMk/>
            <pc:sldMk cId="3961980958" sldId="261"/>
            <ac:spMk id="9" creationId="{8E108535-70F9-4BDC-A93E-F5C8FAA05B0B}"/>
          </ac:spMkLst>
        </pc:spChg>
      </pc:sldChg>
      <pc:sldChg chg="addSp modSp mod">
        <pc:chgData name="Mihai Budiu" userId="3fe408b5c12bb05c" providerId="LiveId" clId="{86DA9ADA-FA61-4148-BEAB-628F6227E06F}" dt="2022-04-08T00:38:02.345" v="10991" actId="1076"/>
        <pc:sldMkLst>
          <pc:docMk/>
          <pc:sldMk cId="3572706360" sldId="263"/>
        </pc:sldMkLst>
        <pc:spChg chg="mod">
          <ac:chgData name="Mihai Budiu" userId="3fe408b5c12bb05c" providerId="LiveId" clId="{86DA9ADA-FA61-4148-BEAB-628F6227E06F}" dt="2022-04-08T00:37:00.944" v="10984" actId="6549"/>
          <ac:spMkLst>
            <pc:docMk/>
            <pc:sldMk cId="3572706360" sldId="263"/>
            <ac:spMk id="3" creationId="{EAA53BFC-3FE3-48E0-AB15-8E64D3743D18}"/>
          </ac:spMkLst>
        </pc:spChg>
        <pc:spChg chg="mod">
          <ac:chgData name="Mihai Budiu" userId="3fe408b5c12bb05c" providerId="LiveId" clId="{86DA9ADA-FA61-4148-BEAB-628F6227E06F}" dt="2022-04-08T00:37:16.754" v="10985" actId="1076"/>
          <ac:spMkLst>
            <pc:docMk/>
            <pc:sldMk cId="3572706360" sldId="263"/>
            <ac:spMk id="7" creationId="{59859269-21FD-4847-ABB6-5AE34A845B8A}"/>
          </ac:spMkLst>
        </pc:spChg>
        <pc:spChg chg="add mod">
          <ac:chgData name="Mihai Budiu" userId="3fe408b5c12bb05c" providerId="LiveId" clId="{86DA9ADA-FA61-4148-BEAB-628F6227E06F}" dt="2022-04-08T00:37:19.123" v="10986" actId="571"/>
          <ac:spMkLst>
            <pc:docMk/>
            <pc:sldMk cId="3572706360" sldId="263"/>
            <ac:spMk id="26" creationId="{D8E9F5D9-873D-4B01-8DF5-241B7B6271B1}"/>
          </ac:spMkLst>
        </pc:spChg>
        <pc:picChg chg="add mod modCrop">
          <ac:chgData name="Mihai Budiu" userId="3fe408b5c12bb05c" providerId="LiveId" clId="{86DA9ADA-FA61-4148-BEAB-628F6227E06F}" dt="2022-04-08T00:37:56.677" v="10990" actId="1076"/>
          <ac:picMkLst>
            <pc:docMk/>
            <pc:sldMk cId="3572706360" sldId="263"/>
            <ac:picMk id="20" creationId="{75CF5074-FF18-4782-928B-AA5233DFB14D}"/>
          </ac:picMkLst>
        </pc:picChg>
        <pc:picChg chg="mod modCrop">
          <ac:chgData name="Mihai Budiu" userId="3fe408b5c12bb05c" providerId="LiveId" clId="{86DA9ADA-FA61-4148-BEAB-628F6227E06F}" dt="2022-04-08T00:38:02.345" v="10991" actId="1076"/>
          <ac:picMkLst>
            <pc:docMk/>
            <pc:sldMk cId="3572706360" sldId="263"/>
            <ac:picMk id="25" creationId="{AFC16701-6CEF-4363-9128-EC5CC296439A}"/>
          </ac:picMkLst>
        </pc:picChg>
      </pc:sldChg>
      <pc:sldChg chg="modSp mod">
        <pc:chgData name="Mihai Budiu" userId="3fe408b5c12bb05c" providerId="LiveId" clId="{86DA9ADA-FA61-4148-BEAB-628F6227E06F}" dt="2022-04-08T00:34:57.117" v="10938" actId="1076"/>
        <pc:sldMkLst>
          <pc:docMk/>
          <pc:sldMk cId="4067653492" sldId="265"/>
        </pc:sldMkLst>
        <pc:spChg chg="mod">
          <ac:chgData name="Mihai Budiu" userId="3fe408b5c12bb05c" providerId="LiveId" clId="{86DA9ADA-FA61-4148-BEAB-628F6227E06F}" dt="2022-04-08T00:34:51.740" v="10933"/>
          <ac:spMkLst>
            <pc:docMk/>
            <pc:sldMk cId="4067653492" sldId="265"/>
            <ac:spMk id="2" creationId="{AC8F441D-5753-4A83-A735-93B7701DE8A2}"/>
          </ac:spMkLst>
        </pc:spChg>
        <pc:spChg chg="mod">
          <ac:chgData name="Mihai Budiu" userId="3fe408b5c12bb05c" providerId="LiveId" clId="{86DA9ADA-FA61-4148-BEAB-628F6227E06F}" dt="2022-04-08T00:34:54.403" v="10937" actId="20577"/>
          <ac:spMkLst>
            <pc:docMk/>
            <pc:sldMk cId="4067653492" sldId="265"/>
            <ac:spMk id="3" creationId="{98C223C3-EE29-4749-9698-4A8A299A16FA}"/>
          </ac:spMkLst>
        </pc:spChg>
        <pc:picChg chg="mod">
          <ac:chgData name="Mihai Budiu" userId="3fe408b5c12bb05c" providerId="LiveId" clId="{86DA9ADA-FA61-4148-BEAB-628F6227E06F}" dt="2022-04-08T00:34:57.117" v="10938" actId="1076"/>
          <ac:picMkLst>
            <pc:docMk/>
            <pc:sldMk cId="4067653492" sldId="265"/>
            <ac:picMk id="6" creationId="{BCD4CCE3-467E-447A-A996-F6F59CBB2E0A}"/>
          </ac:picMkLst>
        </pc:picChg>
      </pc:sldChg>
      <pc:sldChg chg="modSp mod">
        <pc:chgData name="Mihai Budiu" userId="3fe408b5c12bb05c" providerId="LiveId" clId="{86DA9ADA-FA61-4148-BEAB-628F6227E06F}" dt="2022-04-08T00:38:28.720" v="10994" actId="20577"/>
        <pc:sldMkLst>
          <pc:docMk/>
          <pc:sldMk cId="3877867078" sldId="267"/>
        </pc:sldMkLst>
        <pc:spChg chg="mod">
          <ac:chgData name="Mihai Budiu" userId="3fe408b5c12bb05c" providerId="LiveId" clId="{86DA9ADA-FA61-4148-BEAB-628F6227E06F}" dt="2022-04-08T00:38:28.720" v="10994" actId="20577"/>
          <ac:spMkLst>
            <pc:docMk/>
            <pc:sldMk cId="3877867078" sldId="267"/>
            <ac:spMk id="3" creationId="{5F09702C-78C2-4FAC-A417-9403F2C8411E}"/>
          </ac:spMkLst>
        </pc:spChg>
      </pc:sldChg>
      <pc:sldChg chg="modSp">
        <pc:chgData name="Mihai Budiu" userId="3fe408b5c12bb05c" providerId="LiveId" clId="{86DA9ADA-FA61-4148-BEAB-628F6227E06F}" dt="2022-04-08T00:46:05.017" v="11216" actId="20577"/>
        <pc:sldMkLst>
          <pc:docMk/>
          <pc:sldMk cId="1999889817" sldId="268"/>
        </pc:sldMkLst>
        <pc:spChg chg="mod">
          <ac:chgData name="Mihai Budiu" userId="3fe408b5c12bb05c" providerId="LiveId" clId="{86DA9ADA-FA61-4148-BEAB-628F6227E06F}" dt="2022-04-08T00:46:05.017" v="11216" actId="20577"/>
          <ac:spMkLst>
            <pc:docMk/>
            <pc:sldMk cId="1999889817" sldId="268"/>
            <ac:spMk id="3" creationId="{E1E31C0B-EE48-465F-B548-703DFFCC40B7}"/>
          </ac:spMkLst>
        </pc:spChg>
        <pc:spChg chg="mod">
          <ac:chgData name="Mihai Budiu" userId="3fe408b5c12bb05c" providerId="LiveId" clId="{86DA9ADA-FA61-4148-BEAB-628F6227E06F}" dt="2022-04-05T03:34:22.156" v="3488" actId="20577"/>
          <ac:spMkLst>
            <pc:docMk/>
            <pc:sldMk cId="1999889817" sldId="268"/>
            <ac:spMk id="28" creationId="{306221EA-7B48-4566-87C4-79E350B35317}"/>
          </ac:spMkLst>
        </pc:spChg>
      </pc:sldChg>
      <pc:sldChg chg="modSp">
        <pc:chgData name="Mihai Budiu" userId="3fe408b5c12bb05c" providerId="LiveId" clId="{86DA9ADA-FA61-4148-BEAB-628F6227E06F}" dt="2022-04-05T03:33:51.452" v="3477" actId="20577"/>
        <pc:sldMkLst>
          <pc:docMk/>
          <pc:sldMk cId="1781158406" sldId="269"/>
        </pc:sldMkLst>
        <pc:spChg chg="mod">
          <ac:chgData name="Mihai Budiu" userId="3fe408b5c12bb05c" providerId="LiveId" clId="{86DA9ADA-FA61-4148-BEAB-628F6227E06F}" dt="2022-04-05T03:33:51.452" v="3477" actId="20577"/>
          <ac:spMkLst>
            <pc:docMk/>
            <pc:sldMk cId="1781158406" sldId="269"/>
            <ac:spMk id="3" creationId="{E442196C-5743-4205-83BB-A57AC1566CA2}"/>
          </ac:spMkLst>
        </pc:spChg>
      </pc:sldChg>
      <pc:sldChg chg="modSp mod">
        <pc:chgData name="Mihai Budiu" userId="3fe408b5c12bb05c" providerId="LiveId" clId="{86DA9ADA-FA61-4148-BEAB-628F6227E06F}" dt="2022-04-08T00:44:19.579" v="11211" actId="20577"/>
        <pc:sldMkLst>
          <pc:docMk/>
          <pc:sldMk cId="647984844" sldId="270"/>
        </pc:sldMkLst>
        <pc:spChg chg="mod">
          <ac:chgData name="Mihai Budiu" userId="3fe408b5c12bb05c" providerId="LiveId" clId="{86DA9ADA-FA61-4148-BEAB-628F6227E06F}" dt="2022-04-08T00:44:19.579" v="11211" actId="20577"/>
          <ac:spMkLst>
            <pc:docMk/>
            <pc:sldMk cId="647984844" sldId="270"/>
            <ac:spMk id="3" creationId="{28C41D07-F201-4204-8B80-AECD46D2E316}"/>
          </ac:spMkLst>
        </pc:spChg>
        <pc:picChg chg="mod">
          <ac:chgData name="Mihai Budiu" userId="3fe408b5c12bb05c" providerId="LiveId" clId="{86DA9ADA-FA61-4148-BEAB-628F6227E06F}" dt="2022-04-05T03:27:57.795" v="3428" actId="1036"/>
          <ac:picMkLst>
            <pc:docMk/>
            <pc:sldMk cId="647984844" sldId="270"/>
            <ac:picMk id="34" creationId="{7B04B21B-5790-4365-B6E5-DFA7A55FCFCE}"/>
          </ac:picMkLst>
        </pc:picChg>
      </pc:sldChg>
      <pc:sldChg chg="modSp">
        <pc:chgData name="Mihai Budiu" userId="3fe408b5c12bb05c" providerId="LiveId" clId="{86DA9ADA-FA61-4148-BEAB-628F6227E06F}" dt="2022-04-05T03:33:25.473" v="3471" actId="20577"/>
        <pc:sldMkLst>
          <pc:docMk/>
          <pc:sldMk cId="3619181585" sldId="274"/>
        </pc:sldMkLst>
        <pc:spChg chg="mod">
          <ac:chgData name="Mihai Budiu" userId="3fe408b5c12bb05c" providerId="LiveId" clId="{86DA9ADA-FA61-4148-BEAB-628F6227E06F}" dt="2022-04-05T03:33:25.473" v="3471" actId="20577"/>
          <ac:spMkLst>
            <pc:docMk/>
            <pc:sldMk cId="3619181585" sldId="274"/>
            <ac:spMk id="3" creationId="{56E01DC5-E2CB-4D9B-B2A9-4275CF94F8D2}"/>
          </ac:spMkLst>
        </pc:spChg>
      </pc:sldChg>
      <pc:sldChg chg="modSp del mod ord">
        <pc:chgData name="Mihai Budiu" userId="3fe408b5c12bb05c" providerId="LiveId" clId="{86DA9ADA-FA61-4148-BEAB-628F6227E06F}" dt="2022-04-05T20:12:08.605" v="8836" actId="47"/>
        <pc:sldMkLst>
          <pc:docMk/>
          <pc:sldMk cId="1995514398" sldId="275"/>
        </pc:sldMkLst>
        <pc:spChg chg="mod">
          <ac:chgData name="Mihai Budiu" userId="3fe408b5c12bb05c" providerId="LiveId" clId="{86DA9ADA-FA61-4148-BEAB-628F6227E06F}" dt="2022-04-05T04:29:49.603" v="5000" actId="20577"/>
          <ac:spMkLst>
            <pc:docMk/>
            <pc:sldMk cId="1995514398" sldId="275"/>
            <ac:spMk id="3" creationId="{78DC8170-7F43-4D42-8AD1-CA7569028426}"/>
          </ac:spMkLst>
        </pc:spChg>
        <pc:cxnChg chg="mod">
          <ac:chgData name="Mihai Budiu" userId="3fe408b5c12bb05c" providerId="LiveId" clId="{86DA9ADA-FA61-4148-BEAB-628F6227E06F}" dt="2022-04-05T18:29:17.481" v="6780" actId="693"/>
          <ac:cxnSpMkLst>
            <pc:docMk/>
            <pc:sldMk cId="1995514398" sldId="275"/>
            <ac:cxnSpMk id="26" creationId="{C021A111-D289-4B42-A326-83B6EAAC8BA3}"/>
          </ac:cxnSpMkLst>
        </pc:cxnChg>
        <pc:cxnChg chg="mod">
          <ac:chgData name="Mihai Budiu" userId="3fe408b5c12bb05c" providerId="LiveId" clId="{86DA9ADA-FA61-4148-BEAB-628F6227E06F}" dt="2022-04-05T18:29:17.481" v="6780" actId="693"/>
          <ac:cxnSpMkLst>
            <pc:docMk/>
            <pc:sldMk cId="1995514398" sldId="275"/>
            <ac:cxnSpMk id="27" creationId="{9EEBA7AF-1BD0-4A51-8E7F-E93D33198697}"/>
          </ac:cxnSpMkLst>
        </pc:cxnChg>
        <pc:cxnChg chg="mod">
          <ac:chgData name="Mihai Budiu" userId="3fe408b5c12bb05c" providerId="LiveId" clId="{86DA9ADA-FA61-4148-BEAB-628F6227E06F}" dt="2022-04-05T18:29:17.481" v="6780" actId="693"/>
          <ac:cxnSpMkLst>
            <pc:docMk/>
            <pc:sldMk cId="1995514398" sldId="275"/>
            <ac:cxnSpMk id="31" creationId="{A2AEFACB-299E-4B51-9835-CBA8A4A53080}"/>
          </ac:cxnSpMkLst>
        </pc:cxnChg>
        <pc:cxnChg chg="mod">
          <ac:chgData name="Mihai Budiu" userId="3fe408b5c12bb05c" providerId="LiveId" clId="{86DA9ADA-FA61-4148-BEAB-628F6227E06F}" dt="2022-04-05T18:29:17.481" v="6780" actId="693"/>
          <ac:cxnSpMkLst>
            <pc:docMk/>
            <pc:sldMk cId="1995514398" sldId="275"/>
            <ac:cxnSpMk id="33" creationId="{FD78F1F8-8F02-47F0-B00B-8855C3AB22FF}"/>
          </ac:cxnSpMkLst>
        </pc:cxnChg>
      </pc:sldChg>
      <pc:sldChg chg="modSp mod">
        <pc:chgData name="Mihai Budiu" userId="3fe408b5c12bb05c" providerId="LiveId" clId="{86DA9ADA-FA61-4148-BEAB-628F6227E06F}" dt="2022-04-08T00:33:05.445" v="10917" actId="20577"/>
        <pc:sldMkLst>
          <pc:docMk/>
          <pc:sldMk cId="2120224437" sldId="276"/>
        </pc:sldMkLst>
        <pc:spChg chg="mod">
          <ac:chgData name="Mihai Budiu" userId="3fe408b5c12bb05c" providerId="LiveId" clId="{86DA9ADA-FA61-4148-BEAB-628F6227E06F}" dt="2022-04-08T00:33:05.445" v="10917" actId="20577"/>
          <ac:spMkLst>
            <pc:docMk/>
            <pc:sldMk cId="2120224437" sldId="276"/>
            <ac:spMk id="8" creationId="{89B38587-C679-417A-B4D6-26D3F05E54D0}"/>
          </ac:spMkLst>
        </pc:spChg>
      </pc:sldChg>
      <pc:sldChg chg="modSp mod ord modAnim">
        <pc:chgData name="Mihai Budiu" userId="3fe408b5c12bb05c" providerId="LiveId" clId="{86DA9ADA-FA61-4148-BEAB-628F6227E06F}" dt="2022-04-08T00:48:31.203" v="11221" actId="20577"/>
        <pc:sldMkLst>
          <pc:docMk/>
          <pc:sldMk cId="3164943776" sldId="277"/>
        </pc:sldMkLst>
        <pc:spChg chg="mod">
          <ac:chgData name="Mihai Budiu" userId="3fe408b5c12bb05c" providerId="LiveId" clId="{86DA9ADA-FA61-4148-BEAB-628F6227E06F}" dt="2022-04-08T00:48:31.203" v="11221" actId="20577"/>
          <ac:spMkLst>
            <pc:docMk/>
            <pc:sldMk cId="3164943776" sldId="277"/>
            <ac:spMk id="2" creationId="{BCC668CA-7F6A-4E5F-9640-B2356070B1A1}"/>
          </ac:spMkLst>
        </pc:spChg>
        <pc:spChg chg="mod">
          <ac:chgData name="Mihai Budiu" userId="3fe408b5c12bb05c" providerId="LiveId" clId="{86DA9ADA-FA61-4148-BEAB-628F6227E06F}" dt="2022-04-05T04:24:45.968" v="4905" actId="20577"/>
          <ac:spMkLst>
            <pc:docMk/>
            <pc:sldMk cId="3164943776" sldId="277"/>
            <ac:spMk id="3" creationId="{3E088CCE-4FE3-4DAF-8895-67DC6D314BD2}"/>
          </ac:spMkLst>
        </pc:spChg>
      </pc:sldChg>
      <pc:sldChg chg="modSp mod">
        <pc:chgData name="Mihai Budiu" userId="3fe408b5c12bb05c" providerId="LiveId" clId="{86DA9ADA-FA61-4148-BEAB-628F6227E06F}" dt="2022-04-05T03:29:36.506" v="3437" actId="20577"/>
        <pc:sldMkLst>
          <pc:docMk/>
          <pc:sldMk cId="4149981915" sldId="278"/>
        </pc:sldMkLst>
        <pc:spChg chg="mod">
          <ac:chgData name="Mihai Budiu" userId="3fe408b5c12bb05c" providerId="LiveId" clId="{86DA9ADA-FA61-4148-BEAB-628F6227E06F}" dt="2022-04-05T03:29:36.506" v="3437" actId="20577"/>
          <ac:spMkLst>
            <pc:docMk/>
            <pc:sldMk cId="4149981915" sldId="278"/>
            <ac:spMk id="3" creationId="{704328AF-9925-4667-A252-50C475CB9608}"/>
          </ac:spMkLst>
        </pc:spChg>
      </pc:sldChg>
      <pc:sldChg chg="del">
        <pc:chgData name="Mihai Budiu" userId="3fe408b5c12bb05c" providerId="LiveId" clId="{86DA9ADA-FA61-4148-BEAB-628F6227E06F}" dt="2022-04-05T03:37:58.404" v="3507" actId="47"/>
        <pc:sldMkLst>
          <pc:docMk/>
          <pc:sldMk cId="4269686655" sldId="279"/>
        </pc:sldMkLst>
      </pc:sldChg>
      <pc:sldChg chg="modSp mod">
        <pc:chgData name="Mihai Budiu" userId="3fe408b5c12bb05c" providerId="LiveId" clId="{86DA9ADA-FA61-4148-BEAB-628F6227E06F}" dt="2022-04-08T01:25:18.106" v="11556" actId="1076"/>
        <pc:sldMkLst>
          <pc:docMk/>
          <pc:sldMk cId="114103001" sldId="280"/>
        </pc:sldMkLst>
        <pc:spChg chg="mod">
          <ac:chgData name="Mihai Budiu" userId="3fe408b5c12bb05c" providerId="LiveId" clId="{86DA9ADA-FA61-4148-BEAB-628F6227E06F}" dt="2022-04-08T01:25:18.106" v="11556" actId="1076"/>
          <ac:spMkLst>
            <pc:docMk/>
            <pc:sldMk cId="114103001" sldId="280"/>
            <ac:spMk id="9" creationId="{74C5A5CE-BDF9-40E0-9DEB-C0D25623A0D5}"/>
          </ac:spMkLst>
        </pc:spChg>
        <pc:spChg chg="mod">
          <ac:chgData name="Mihai Budiu" userId="3fe408b5c12bb05c" providerId="LiveId" clId="{86DA9ADA-FA61-4148-BEAB-628F6227E06F}" dt="2022-04-08T01:25:12.660" v="11555" actId="20577"/>
          <ac:spMkLst>
            <pc:docMk/>
            <pc:sldMk cId="114103001" sldId="280"/>
            <ac:spMk id="11" creationId="{43844060-28E4-432F-B084-A8A35A232E74}"/>
          </ac:spMkLst>
        </pc:spChg>
      </pc:sldChg>
      <pc:sldChg chg="modSp mod">
        <pc:chgData name="Mihai Budiu" userId="3fe408b5c12bb05c" providerId="LiveId" clId="{86DA9ADA-FA61-4148-BEAB-628F6227E06F}" dt="2022-04-08T01:27:01.451" v="11624"/>
        <pc:sldMkLst>
          <pc:docMk/>
          <pc:sldMk cId="3255860693" sldId="281"/>
        </pc:sldMkLst>
        <pc:spChg chg="mod">
          <ac:chgData name="Mihai Budiu" userId="3fe408b5c12bb05c" providerId="LiveId" clId="{86DA9ADA-FA61-4148-BEAB-628F6227E06F}" dt="2022-04-05T18:38:28.654" v="7088" actId="20577"/>
          <ac:spMkLst>
            <pc:docMk/>
            <pc:sldMk cId="3255860693" sldId="281"/>
            <ac:spMk id="2" creationId="{F1898CFE-5F54-4344-84A9-762F814420BD}"/>
          </ac:spMkLst>
        </pc:spChg>
        <pc:spChg chg="mod">
          <ac:chgData name="Mihai Budiu" userId="3fe408b5c12bb05c" providerId="LiveId" clId="{86DA9ADA-FA61-4148-BEAB-628F6227E06F}" dt="2022-04-08T01:27:01.451" v="11624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86DA9ADA-FA61-4148-BEAB-628F6227E06F}" dt="2022-04-05T18:42:24.919" v="7410" actId="1038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86DA9ADA-FA61-4148-BEAB-628F6227E06F}" dt="2022-04-05T18:42:38.460" v="7415" actId="1076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86DA9ADA-FA61-4148-BEAB-628F6227E06F}" dt="2022-04-05T18:42:24.919" v="7410" actId="1038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modSp mod modAnim">
        <pc:chgData name="Mihai Budiu" userId="3fe408b5c12bb05c" providerId="LiveId" clId="{86DA9ADA-FA61-4148-BEAB-628F6227E06F}" dt="2022-04-08T01:27:52.685" v="11640" actId="20577"/>
        <pc:sldMkLst>
          <pc:docMk/>
          <pc:sldMk cId="4260835909" sldId="282"/>
        </pc:sldMkLst>
        <pc:spChg chg="mod">
          <ac:chgData name="Mihai Budiu" userId="3fe408b5c12bb05c" providerId="LiveId" clId="{86DA9ADA-FA61-4148-BEAB-628F6227E06F}" dt="2022-04-08T01:27:28.557" v="11639" actId="20577"/>
          <ac:spMkLst>
            <pc:docMk/>
            <pc:sldMk cId="4260835909" sldId="282"/>
            <ac:spMk id="2" creationId="{A16ED842-CA5D-495A-98CB-012D07F87C1D}"/>
          </ac:spMkLst>
        </pc:spChg>
        <pc:spChg chg="mod">
          <ac:chgData name="Mihai Budiu" userId="3fe408b5c12bb05c" providerId="LiveId" clId="{86DA9ADA-FA61-4148-BEAB-628F6227E06F}" dt="2022-04-08T01:27:52.685" v="11640" actId="20577"/>
          <ac:spMkLst>
            <pc:docMk/>
            <pc:sldMk cId="4260835909" sldId="282"/>
            <ac:spMk id="3" creationId="{8E2EF090-BCB7-4D08-AAF8-499EEDB69A7F}"/>
          </ac:spMkLst>
        </pc:spChg>
        <pc:picChg chg="mod">
          <ac:chgData name="Mihai Budiu" userId="3fe408b5c12bb05c" providerId="LiveId" clId="{86DA9ADA-FA61-4148-BEAB-628F6227E06F}" dt="2022-04-05T20:20:10.606" v="9065" actId="1076"/>
          <ac:picMkLst>
            <pc:docMk/>
            <pc:sldMk cId="4260835909" sldId="282"/>
            <ac:picMk id="7" creationId="{7CA611EE-2E8F-4FF7-ADA7-D2A6699F6FDA}"/>
          </ac:picMkLst>
        </pc:picChg>
      </pc:sldChg>
      <pc:sldChg chg="del">
        <pc:chgData name="Mihai Budiu" userId="3fe408b5c12bb05c" providerId="LiveId" clId="{86DA9ADA-FA61-4148-BEAB-628F6227E06F}" dt="2022-04-05T18:36:43.956" v="7042" actId="2696"/>
        <pc:sldMkLst>
          <pc:docMk/>
          <pc:sldMk cId="2345760126" sldId="283"/>
        </pc:sldMkLst>
      </pc:sldChg>
      <pc:sldChg chg="add del ord">
        <pc:chgData name="Mihai Budiu" userId="3fe408b5c12bb05c" providerId="LiveId" clId="{86DA9ADA-FA61-4148-BEAB-628F6227E06F}" dt="2022-04-08T02:07:00.568" v="11835" actId="47"/>
        <pc:sldMkLst>
          <pc:docMk/>
          <pc:sldMk cId="3391688095" sldId="283"/>
        </pc:sldMkLst>
      </pc:sldChg>
      <pc:sldChg chg="del">
        <pc:chgData name="Mihai Budiu" userId="3fe408b5c12bb05c" providerId="LiveId" clId="{86DA9ADA-FA61-4148-BEAB-628F6227E06F}" dt="2022-04-05T03:44:53.031" v="3737" actId="47"/>
        <pc:sldMkLst>
          <pc:docMk/>
          <pc:sldMk cId="2249371898" sldId="286"/>
        </pc:sldMkLst>
      </pc:sldChg>
      <pc:sldChg chg="del ord">
        <pc:chgData name="Mihai Budiu" userId="3fe408b5c12bb05c" providerId="LiveId" clId="{86DA9ADA-FA61-4148-BEAB-628F6227E06F}" dt="2022-04-08T02:08:25.325" v="11850" actId="47"/>
        <pc:sldMkLst>
          <pc:docMk/>
          <pc:sldMk cId="2298287925" sldId="287"/>
        </pc:sldMkLst>
      </pc:sldChg>
      <pc:sldChg chg="modSp mod">
        <pc:chgData name="Mihai Budiu" userId="3fe408b5c12bb05c" providerId="LiveId" clId="{86DA9ADA-FA61-4148-BEAB-628F6227E06F}" dt="2022-04-08T01:26:09.171" v="11567" actId="20577"/>
        <pc:sldMkLst>
          <pc:docMk/>
          <pc:sldMk cId="2860766751" sldId="288"/>
        </pc:sldMkLst>
        <pc:spChg chg="mod">
          <ac:chgData name="Mihai Budiu" userId="3fe408b5c12bb05c" providerId="LiveId" clId="{86DA9ADA-FA61-4148-BEAB-628F6227E06F}" dt="2022-04-08T01:26:09.171" v="11567" actId="20577"/>
          <ac:spMkLst>
            <pc:docMk/>
            <pc:sldMk cId="2860766751" sldId="288"/>
            <ac:spMk id="3" creationId="{6233BCC0-5590-40D6-B06C-3AB26487A189}"/>
          </ac:spMkLst>
        </pc:spChg>
      </pc:sldChg>
      <pc:sldChg chg="modSp mod ord">
        <pc:chgData name="Mihai Budiu" userId="3fe408b5c12bb05c" providerId="LiveId" clId="{86DA9ADA-FA61-4148-BEAB-628F6227E06F}" dt="2022-04-08T01:15:12.260" v="11497" actId="20577"/>
        <pc:sldMkLst>
          <pc:docMk/>
          <pc:sldMk cId="3504480482" sldId="289"/>
        </pc:sldMkLst>
        <pc:spChg chg="mod">
          <ac:chgData name="Mihai Budiu" userId="3fe408b5c12bb05c" providerId="LiveId" clId="{86DA9ADA-FA61-4148-BEAB-628F6227E06F}" dt="2022-04-08T01:14:55.374" v="11464" actId="20577"/>
          <ac:spMkLst>
            <pc:docMk/>
            <pc:sldMk cId="3504480482" sldId="289"/>
            <ac:spMk id="2" creationId="{A13AA746-3B01-4081-9E9F-4581A11CDF57}"/>
          </ac:spMkLst>
        </pc:spChg>
        <pc:spChg chg="mod">
          <ac:chgData name="Mihai Budiu" userId="3fe408b5c12bb05c" providerId="LiveId" clId="{86DA9ADA-FA61-4148-BEAB-628F6227E06F}" dt="2022-04-08T01:15:12.260" v="11497" actId="20577"/>
          <ac:spMkLst>
            <pc:docMk/>
            <pc:sldMk cId="3504480482" sldId="289"/>
            <ac:spMk id="3" creationId="{5AC92882-3BDA-44B0-AB74-D421D11C8562}"/>
          </ac:spMkLst>
        </pc:spChg>
      </pc:sldChg>
      <pc:sldChg chg="modSp mod ord">
        <pc:chgData name="Mihai Budiu" userId="3fe408b5c12bb05c" providerId="LiveId" clId="{86DA9ADA-FA61-4148-BEAB-628F6227E06F}" dt="2022-04-08T02:10:28.698" v="11869" actId="20577"/>
        <pc:sldMkLst>
          <pc:docMk/>
          <pc:sldMk cId="2333429031" sldId="290"/>
        </pc:sldMkLst>
        <pc:spChg chg="mod">
          <ac:chgData name="Mihai Budiu" userId="3fe408b5c12bb05c" providerId="LiveId" clId="{86DA9ADA-FA61-4148-BEAB-628F6227E06F}" dt="2022-04-08T02:10:28.698" v="11869" actId="20577"/>
          <ac:spMkLst>
            <pc:docMk/>
            <pc:sldMk cId="2333429031" sldId="290"/>
            <ac:spMk id="11" creationId="{FD27D785-CC0B-403E-A470-63345672281C}"/>
          </ac:spMkLst>
        </pc:spChg>
        <pc:spChg chg="mod">
          <ac:chgData name="Mihai Budiu" userId="3fe408b5c12bb05c" providerId="LiveId" clId="{86DA9ADA-FA61-4148-BEAB-628F6227E06F}" dt="2022-04-08T02:10:25.845" v="11868" actId="20577"/>
          <ac:spMkLst>
            <pc:docMk/>
            <pc:sldMk cId="2333429031" sldId="290"/>
            <ac:spMk id="15" creationId="{4A52F2CD-7087-4EF9-B759-73661B087B0C}"/>
          </ac:spMkLst>
        </pc:spChg>
      </pc:sldChg>
      <pc:sldChg chg="modSp mod ord">
        <pc:chgData name="Mihai Budiu" userId="3fe408b5c12bb05c" providerId="LiveId" clId="{86DA9ADA-FA61-4148-BEAB-628F6227E06F}" dt="2022-04-08T02:10:50.258" v="11873" actId="20577"/>
        <pc:sldMkLst>
          <pc:docMk/>
          <pc:sldMk cId="718664270" sldId="292"/>
        </pc:sldMkLst>
        <pc:spChg chg="mod">
          <ac:chgData name="Mihai Budiu" userId="3fe408b5c12bb05c" providerId="LiveId" clId="{86DA9ADA-FA61-4148-BEAB-628F6227E06F}" dt="2022-04-08T02:09:06.878" v="11855" actId="20577"/>
          <ac:spMkLst>
            <pc:docMk/>
            <pc:sldMk cId="718664270" sldId="292"/>
            <ac:spMk id="3" creationId="{D7DEFAC5-C72C-42EF-BF29-04A5BC70C98F}"/>
          </ac:spMkLst>
        </pc:spChg>
        <pc:spChg chg="mod">
          <ac:chgData name="Mihai Budiu" userId="3fe408b5c12bb05c" providerId="LiveId" clId="{86DA9ADA-FA61-4148-BEAB-628F6227E06F}" dt="2022-04-08T02:08:47.149" v="11853" actId="20577"/>
          <ac:spMkLst>
            <pc:docMk/>
            <pc:sldMk cId="718664270" sldId="292"/>
            <ac:spMk id="6" creationId="{7983DBD8-1A9D-450B-80DB-DEA83043595A}"/>
          </ac:spMkLst>
        </pc:spChg>
        <pc:spChg chg="mod">
          <ac:chgData name="Mihai Budiu" userId="3fe408b5c12bb05c" providerId="LiveId" clId="{86DA9ADA-FA61-4148-BEAB-628F6227E06F}" dt="2022-04-08T02:08:50.840" v="11854" actId="20577"/>
          <ac:spMkLst>
            <pc:docMk/>
            <pc:sldMk cId="718664270" sldId="292"/>
            <ac:spMk id="7" creationId="{AC3DA6A6-9574-4E80-A88D-174614E672FE}"/>
          </ac:spMkLst>
        </pc:spChg>
        <pc:spChg chg="mod">
          <ac:chgData name="Mihai Budiu" userId="3fe408b5c12bb05c" providerId="LiveId" clId="{86DA9ADA-FA61-4148-BEAB-628F6227E06F}" dt="2022-04-08T02:10:50.258" v="11873" actId="20577"/>
          <ac:spMkLst>
            <pc:docMk/>
            <pc:sldMk cId="718664270" sldId="292"/>
            <ac:spMk id="10" creationId="{AC918DC5-2095-4B7F-A135-45E3EB7666E3}"/>
          </ac:spMkLst>
        </pc:spChg>
        <pc:cxnChg chg="mod">
          <ac:chgData name="Mihai Budiu" userId="3fe408b5c12bb05c" providerId="LiveId" clId="{86DA9ADA-FA61-4148-BEAB-628F6227E06F}" dt="2022-04-08T02:08:47.149" v="11853" actId="20577"/>
          <ac:cxnSpMkLst>
            <pc:docMk/>
            <pc:sldMk cId="718664270" sldId="292"/>
            <ac:cxnSpMk id="8" creationId="{AFADBAF9-27B5-479A-AA7E-2E7B319973FA}"/>
          </ac:cxnSpMkLst>
        </pc:cxnChg>
        <pc:cxnChg chg="mod">
          <ac:chgData name="Mihai Budiu" userId="3fe408b5c12bb05c" providerId="LiveId" clId="{86DA9ADA-FA61-4148-BEAB-628F6227E06F}" dt="2022-04-08T02:08:50.840" v="11854" actId="20577"/>
          <ac:cxnSpMkLst>
            <pc:docMk/>
            <pc:sldMk cId="718664270" sldId="292"/>
            <ac:cxnSpMk id="9" creationId="{34825E9A-443B-40A3-9D52-AF3B09418B51}"/>
          </ac:cxnSpMkLst>
        </pc:cxnChg>
        <pc:cxnChg chg="mod">
          <ac:chgData name="Mihai Budiu" userId="3fe408b5c12bb05c" providerId="LiveId" clId="{86DA9ADA-FA61-4148-BEAB-628F6227E06F}" dt="2022-04-08T02:10:50.258" v="11873" actId="20577"/>
          <ac:cxnSpMkLst>
            <pc:docMk/>
            <pc:sldMk cId="718664270" sldId="292"/>
            <ac:cxnSpMk id="11" creationId="{585880A6-D461-4D66-9F00-E7911837E565}"/>
          </ac:cxnSpMkLst>
        </pc:cxnChg>
      </pc:sldChg>
      <pc:sldChg chg="modSp mod ord">
        <pc:chgData name="Mihai Budiu" userId="3fe408b5c12bb05c" providerId="LiveId" clId="{86DA9ADA-FA61-4148-BEAB-628F6227E06F}" dt="2022-04-08T02:10:43.552" v="11872" actId="20577"/>
        <pc:sldMkLst>
          <pc:docMk/>
          <pc:sldMk cId="1711707560" sldId="293"/>
        </pc:sldMkLst>
        <pc:spChg chg="mod">
          <ac:chgData name="Mihai Budiu" userId="3fe408b5c12bb05c" providerId="LiveId" clId="{86DA9ADA-FA61-4148-BEAB-628F6227E06F}" dt="2022-04-08T02:09:33.634" v="11857" actId="20577"/>
          <ac:spMkLst>
            <pc:docMk/>
            <pc:sldMk cId="1711707560" sldId="293"/>
            <ac:spMk id="3" creationId="{93B74907-5BA7-4723-8594-A46E6527A577}"/>
          </ac:spMkLst>
        </pc:spChg>
        <pc:spChg chg="mod">
          <ac:chgData name="Mihai Budiu" userId="3fe408b5c12bb05c" providerId="LiveId" clId="{86DA9ADA-FA61-4148-BEAB-628F6227E06F}" dt="2022-04-08T02:09:46.012" v="11860" actId="20577"/>
          <ac:spMkLst>
            <pc:docMk/>
            <pc:sldMk cId="1711707560" sldId="293"/>
            <ac:spMk id="8" creationId="{58E2E32E-DAFB-4513-A2CD-4BD13E626EBA}"/>
          </ac:spMkLst>
        </pc:spChg>
        <pc:spChg chg="mod">
          <ac:chgData name="Mihai Budiu" userId="3fe408b5c12bb05c" providerId="LiveId" clId="{86DA9ADA-FA61-4148-BEAB-628F6227E06F}" dt="2022-04-08T02:09:48.949" v="11861" actId="20577"/>
          <ac:spMkLst>
            <pc:docMk/>
            <pc:sldMk cId="1711707560" sldId="293"/>
            <ac:spMk id="9" creationId="{77201933-E850-4521-B983-70E1E720B6AE}"/>
          </ac:spMkLst>
        </pc:spChg>
        <pc:spChg chg="mod">
          <ac:chgData name="Mihai Budiu" userId="3fe408b5c12bb05c" providerId="LiveId" clId="{86DA9ADA-FA61-4148-BEAB-628F6227E06F}" dt="2022-04-08T02:10:43.552" v="11872" actId="20577"/>
          <ac:spMkLst>
            <pc:docMk/>
            <pc:sldMk cId="1711707560" sldId="293"/>
            <ac:spMk id="14" creationId="{43FF8BB6-BB19-4DF8-B2BE-5E9892466068}"/>
          </ac:spMkLst>
        </pc:spChg>
        <pc:spChg chg="mod">
          <ac:chgData name="Mihai Budiu" userId="3fe408b5c12bb05c" providerId="LiveId" clId="{86DA9ADA-FA61-4148-BEAB-628F6227E06F}" dt="2022-04-08T02:10:38.937" v="11871" actId="20577"/>
          <ac:spMkLst>
            <pc:docMk/>
            <pc:sldMk cId="1711707560" sldId="293"/>
            <ac:spMk id="16" creationId="{B7C41217-6C60-4CA5-AB5A-263DA6EC77D7}"/>
          </ac:spMkLst>
        </pc:spChg>
        <pc:cxnChg chg="mod">
          <ac:chgData name="Mihai Budiu" userId="3fe408b5c12bb05c" providerId="LiveId" clId="{86DA9ADA-FA61-4148-BEAB-628F6227E06F}" dt="2022-04-08T02:09:46.012" v="11860" actId="20577"/>
          <ac:cxnSpMkLst>
            <pc:docMk/>
            <pc:sldMk cId="1711707560" sldId="293"/>
            <ac:cxnSpMk id="10" creationId="{34DF0041-F5D5-44D2-B9AF-AEC11DD75CA1}"/>
          </ac:cxnSpMkLst>
        </pc:cxnChg>
        <pc:cxnChg chg="mod">
          <ac:chgData name="Mihai Budiu" userId="3fe408b5c12bb05c" providerId="LiveId" clId="{86DA9ADA-FA61-4148-BEAB-628F6227E06F}" dt="2022-04-08T02:09:48.949" v="11861" actId="20577"/>
          <ac:cxnSpMkLst>
            <pc:docMk/>
            <pc:sldMk cId="1711707560" sldId="293"/>
            <ac:cxnSpMk id="11" creationId="{4E2D1DD9-DA57-4C4D-B9B2-9B85CE9D8F70}"/>
          </ac:cxnSpMkLst>
        </pc:cxnChg>
      </pc:sldChg>
      <pc:sldChg chg="modSp mod ord">
        <pc:chgData name="Mihai Budiu" userId="3fe408b5c12bb05c" providerId="LiveId" clId="{86DA9ADA-FA61-4148-BEAB-628F6227E06F}" dt="2022-04-08T02:11:51.430" v="11877" actId="20577"/>
        <pc:sldMkLst>
          <pc:docMk/>
          <pc:sldMk cId="3438684413" sldId="294"/>
        </pc:sldMkLst>
        <pc:spChg chg="mod">
          <ac:chgData name="Mihai Budiu" userId="3fe408b5c12bb05c" providerId="LiveId" clId="{86DA9ADA-FA61-4148-BEAB-628F6227E06F}" dt="2022-04-08T02:10:11.477" v="11865" actId="20577"/>
          <ac:spMkLst>
            <pc:docMk/>
            <pc:sldMk cId="3438684413" sldId="294"/>
            <ac:spMk id="3" creationId="{2BEF618E-0C86-4874-890A-B4EE29F5CDD5}"/>
          </ac:spMkLst>
        </pc:spChg>
        <pc:spChg chg="mod">
          <ac:chgData name="Mihai Budiu" userId="3fe408b5c12bb05c" providerId="LiveId" clId="{86DA9ADA-FA61-4148-BEAB-628F6227E06F}" dt="2022-04-08T02:10:15.438" v="11866" actId="20577"/>
          <ac:spMkLst>
            <pc:docMk/>
            <pc:sldMk cId="3438684413" sldId="294"/>
            <ac:spMk id="13" creationId="{05268C54-D40C-4CC9-B9B4-B312E49288D4}"/>
          </ac:spMkLst>
        </pc:spChg>
        <pc:spChg chg="mod">
          <ac:chgData name="Mihai Budiu" userId="3fe408b5c12bb05c" providerId="LiveId" clId="{86DA9ADA-FA61-4148-BEAB-628F6227E06F}" dt="2022-04-08T02:10:18.817" v="11867" actId="20577"/>
          <ac:spMkLst>
            <pc:docMk/>
            <pc:sldMk cId="3438684413" sldId="294"/>
            <ac:spMk id="14" creationId="{B50370D4-11E9-4D21-916C-76C934F72882}"/>
          </ac:spMkLst>
        </pc:spChg>
        <pc:spChg chg="mod">
          <ac:chgData name="Mihai Budiu" userId="3fe408b5c12bb05c" providerId="LiveId" clId="{86DA9ADA-FA61-4148-BEAB-628F6227E06F}" dt="2022-04-08T02:11:51.430" v="11877" actId="20577"/>
          <ac:spMkLst>
            <pc:docMk/>
            <pc:sldMk cId="3438684413" sldId="294"/>
            <ac:spMk id="19" creationId="{A2294434-640B-46E4-B56C-C4450043C12A}"/>
          </ac:spMkLst>
        </pc:spChg>
        <pc:spChg chg="mod">
          <ac:chgData name="Mihai Budiu" userId="3fe408b5c12bb05c" providerId="LiveId" clId="{86DA9ADA-FA61-4148-BEAB-628F6227E06F}" dt="2022-04-08T02:11:19.800" v="11876" actId="20577"/>
          <ac:spMkLst>
            <pc:docMk/>
            <pc:sldMk cId="3438684413" sldId="294"/>
            <ac:spMk id="23" creationId="{1D307F92-D01D-4047-B69B-E3E63F23264E}"/>
          </ac:spMkLst>
        </pc:spChg>
        <pc:cxnChg chg="mod">
          <ac:chgData name="Mihai Budiu" userId="3fe408b5c12bb05c" providerId="LiveId" clId="{86DA9ADA-FA61-4148-BEAB-628F6227E06F}" dt="2022-04-08T02:10:15.438" v="11866" actId="20577"/>
          <ac:cxnSpMkLst>
            <pc:docMk/>
            <pc:sldMk cId="3438684413" sldId="294"/>
            <ac:cxnSpMk id="15" creationId="{5F50C74B-CB89-42A2-8B7E-4A988C1197C5}"/>
          </ac:cxnSpMkLst>
        </pc:cxnChg>
        <pc:cxnChg chg="mod">
          <ac:chgData name="Mihai Budiu" userId="3fe408b5c12bb05c" providerId="LiveId" clId="{86DA9ADA-FA61-4148-BEAB-628F6227E06F}" dt="2022-04-08T02:10:18.817" v="11867" actId="20577"/>
          <ac:cxnSpMkLst>
            <pc:docMk/>
            <pc:sldMk cId="3438684413" sldId="294"/>
            <ac:cxnSpMk id="16" creationId="{B90A18F5-6061-421F-B7A2-0957EACD0AAB}"/>
          </ac:cxnSpMkLst>
        </pc:cxnChg>
      </pc:sldChg>
      <pc:sldChg chg="modSp mod">
        <pc:chgData name="Mihai Budiu" userId="3fe408b5c12bb05c" providerId="LiveId" clId="{86DA9ADA-FA61-4148-BEAB-628F6227E06F}" dt="2022-04-08T02:08:02.977" v="11849" actId="20577"/>
        <pc:sldMkLst>
          <pc:docMk/>
          <pc:sldMk cId="1212518177" sldId="295"/>
        </pc:sldMkLst>
        <pc:spChg chg="mod">
          <ac:chgData name="Mihai Budiu" userId="3fe408b5c12bb05c" providerId="LiveId" clId="{86DA9ADA-FA61-4148-BEAB-628F6227E06F}" dt="2022-04-08T02:07:56.892" v="11847" actId="20577"/>
          <ac:spMkLst>
            <pc:docMk/>
            <pc:sldMk cId="1212518177" sldId="295"/>
            <ac:spMk id="3" creationId="{DA729492-1C44-41C1-87FD-CF20C3C139FC}"/>
          </ac:spMkLst>
        </pc:spChg>
        <pc:spChg chg="mod">
          <ac:chgData name="Mihai Budiu" userId="3fe408b5c12bb05c" providerId="LiveId" clId="{86DA9ADA-FA61-4148-BEAB-628F6227E06F}" dt="2022-04-08T02:08:02.977" v="11849" actId="20577"/>
          <ac:spMkLst>
            <pc:docMk/>
            <pc:sldMk cId="1212518177" sldId="295"/>
            <ac:spMk id="6" creationId="{8550BE62-B9CA-45CD-B136-C67DF636FECE}"/>
          </ac:spMkLst>
        </pc:spChg>
      </pc:sldChg>
      <pc:sldChg chg="modSp mod ord">
        <pc:chgData name="Mihai Budiu" userId="3fe408b5c12bb05c" providerId="LiveId" clId="{86DA9ADA-FA61-4148-BEAB-628F6227E06F}" dt="2022-04-08T02:12:54.446" v="11902" actId="20577"/>
        <pc:sldMkLst>
          <pc:docMk/>
          <pc:sldMk cId="2483869163" sldId="296"/>
        </pc:sldMkLst>
        <pc:spChg chg="mod">
          <ac:chgData name="Mihai Budiu" userId="3fe408b5c12bb05c" providerId="LiveId" clId="{86DA9ADA-FA61-4148-BEAB-628F6227E06F}" dt="2022-04-08T02:12:54.446" v="11902" actId="20577"/>
          <ac:spMkLst>
            <pc:docMk/>
            <pc:sldMk cId="2483869163" sldId="296"/>
            <ac:spMk id="15" creationId="{53E13663-E7B6-4739-ADA2-D5B32EDE0981}"/>
          </ac:spMkLst>
        </pc:spChg>
        <pc:spChg chg="mod">
          <ac:chgData name="Mihai Budiu" userId="3fe408b5c12bb05c" providerId="LiveId" clId="{86DA9ADA-FA61-4148-BEAB-628F6227E06F}" dt="2022-04-08T02:12:43.745" v="11892" actId="20577"/>
          <ac:spMkLst>
            <pc:docMk/>
            <pc:sldMk cId="2483869163" sldId="296"/>
            <ac:spMk id="17" creationId="{2FEBECEB-75EE-4645-B15B-3F3E9D201054}"/>
          </ac:spMkLst>
        </pc:spChg>
      </pc:sldChg>
      <pc:sldChg chg="del ord">
        <pc:chgData name="Mihai Budiu" userId="3fe408b5c12bb05c" providerId="LiveId" clId="{86DA9ADA-FA61-4148-BEAB-628F6227E06F}" dt="2022-04-05T19:57:43.376" v="8648" actId="47"/>
        <pc:sldMkLst>
          <pc:docMk/>
          <pc:sldMk cId="2084679264" sldId="298"/>
        </pc:sldMkLst>
      </pc:sldChg>
      <pc:sldChg chg="addSp delSp modSp mod">
        <pc:chgData name="Mihai Budiu" userId="3fe408b5c12bb05c" providerId="LiveId" clId="{86DA9ADA-FA61-4148-BEAB-628F6227E06F}" dt="2022-04-05T20:02:08.091" v="8742" actId="20577"/>
        <pc:sldMkLst>
          <pc:docMk/>
          <pc:sldMk cId="3367570793" sldId="302"/>
        </pc:sldMkLst>
        <pc:spChg chg="mod">
          <ac:chgData name="Mihai Budiu" userId="3fe408b5c12bb05c" providerId="LiveId" clId="{86DA9ADA-FA61-4148-BEAB-628F6227E06F}" dt="2022-04-04T23:07:48.918" v="575" actId="1076"/>
          <ac:spMkLst>
            <pc:docMk/>
            <pc:sldMk cId="3367570793" sldId="302"/>
            <ac:spMk id="2" creationId="{931CB568-F67C-4395-914C-027B7B1CA396}"/>
          </ac:spMkLst>
        </pc:spChg>
        <pc:spChg chg="mod">
          <ac:chgData name="Mihai Budiu" userId="3fe408b5c12bb05c" providerId="LiveId" clId="{86DA9ADA-FA61-4148-BEAB-628F6227E06F}" dt="2022-04-05T20:02:08.091" v="8742" actId="20577"/>
          <ac:spMkLst>
            <pc:docMk/>
            <pc:sldMk cId="3367570793" sldId="302"/>
            <ac:spMk id="3" creationId="{EFDC8356-E2AD-4226-93F2-9E09F708CB1F}"/>
          </ac:spMkLst>
        </pc:spChg>
        <pc:picChg chg="add del mod">
          <ac:chgData name="Mihai Budiu" userId="3fe408b5c12bb05c" providerId="LiveId" clId="{86DA9ADA-FA61-4148-BEAB-628F6227E06F}" dt="2022-04-05T00:05:49.496" v="1880" actId="478"/>
          <ac:picMkLst>
            <pc:docMk/>
            <pc:sldMk cId="3367570793" sldId="302"/>
            <ac:picMk id="6" creationId="{926A7CCA-9EF4-48B6-A6FA-B4ECE6D33C2B}"/>
          </ac:picMkLst>
        </pc:picChg>
        <pc:picChg chg="add del mod">
          <ac:chgData name="Mihai Budiu" userId="3fe408b5c12bb05c" providerId="LiveId" clId="{86DA9ADA-FA61-4148-BEAB-628F6227E06F}" dt="2022-04-05T00:06:37.443" v="1884" actId="478"/>
          <ac:picMkLst>
            <pc:docMk/>
            <pc:sldMk cId="3367570793" sldId="302"/>
            <ac:picMk id="8" creationId="{B7F779F1-54A9-465A-BF92-A77F0697051A}"/>
          </ac:picMkLst>
        </pc:picChg>
        <pc:picChg chg="add mod">
          <ac:chgData name="Mihai Budiu" userId="3fe408b5c12bb05c" providerId="LiveId" clId="{86DA9ADA-FA61-4148-BEAB-628F6227E06F}" dt="2022-04-05T00:06:51.807" v="1889" actId="1076"/>
          <ac:picMkLst>
            <pc:docMk/>
            <pc:sldMk cId="3367570793" sldId="302"/>
            <ac:picMk id="10" creationId="{9F59BD55-EE58-4C10-8139-B653A832D428}"/>
          </ac:picMkLst>
        </pc:picChg>
        <pc:picChg chg="del mod">
          <ac:chgData name="Mihai Budiu" userId="3fe408b5c12bb05c" providerId="LiveId" clId="{86DA9ADA-FA61-4148-BEAB-628F6227E06F}" dt="2022-04-04T23:04:58.733" v="206" actId="478"/>
          <ac:picMkLst>
            <pc:docMk/>
            <pc:sldMk cId="3367570793" sldId="302"/>
            <ac:picMk id="1028" creationId="{926C00CB-6280-4386-A1F6-272E906B0304}"/>
          </ac:picMkLst>
        </pc:picChg>
      </pc:sldChg>
      <pc:sldChg chg="modSp mod ord">
        <pc:chgData name="Mihai Budiu" userId="3fe408b5c12bb05c" providerId="LiveId" clId="{86DA9ADA-FA61-4148-BEAB-628F6227E06F}" dt="2022-04-05T03:48:21.382" v="3753"/>
        <pc:sldMkLst>
          <pc:docMk/>
          <pc:sldMk cId="2377185932" sldId="306"/>
        </pc:sldMkLst>
        <pc:spChg chg="mod">
          <ac:chgData name="Mihai Budiu" userId="3fe408b5c12bb05c" providerId="LiveId" clId="{86DA9ADA-FA61-4148-BEAB-628F6227E06F}" dt="2022-04-05T00:25:40.083" v="1941" actId="20577"/>
          <ac:spMkLst>
            <pc:docMk/>
            <pc:sldMk cId="2377185932" sldId="306"/>
            <ac:spMk id="2" creationId="{A8F3CCDB-C301-4CC7-9980-75C9BFBF3851}"/>
          </ac:spMkLst>
        </pc:spChg>
        <pc:spChg chg="mod">
          <ac:chgData name="Mihai Budiu" userId="3fe408b5c12bb05c" providerId="LiveId" clId="{86DA9ADA-FA61-4148-BEAB-628F6227E06F}" dt="2022-04-05T00:27:41.250" v="1992" actId="404"/>
          <ac:spMkLst>
            <pc:docMk/>
            <pc:sldMk cId="2377185932" sldId="306"/>
            <ac:spMk id="3" creationId="{33523FD5-3B58-40F8-B208-B317B74BDAF8}"/>
          </ac:spMkLst>
        </pc:spChg>
      </pc:sldChg>
      <pc:sldChg chg="del">
        <pc:chgData name="Mihai Budiu" userId="3fe408b5c12bb05c" providerId="LiveId" clId="{86DA9ADA-FA61-4148-BEAB-628F6227E06F}" dt="2022-04-05T18:47:52.264" v="7584" actId="47"/>
        <pc:sldMkLst>
          <pc:docMk/>
          <pc:sldMk cId="125897428" sldId="308"/>
        </pc:sldMkLst>
      </pc:sldChg>
      <pc:sldChg chg="modSp mod">
        <pc:chgData name="Mihai Budiu" userId="3fe408b5c12bb05c" providerId="LiveId" clId="{86DA9ADA-FA61-4148-BEAB-628F6227E06F}" dt="2022-04-06T18:58:37.554" v="9184" actId="20577"/>
        <pc:sldMkLst>
          <pc:docMk/>
          <pc:sldMk cId="67076578" sldId="310"/>
        </pc:sldMkLst>
        <pc:spChg chg="mod">
          <ac:chgData name="Mihai Budiu" userId="3fe408b5c12bb05c" providerId="LiveId" clId="{86DA9ADA-FA61-4148-BEAB-628F6227E06F}" dt="2022-04-06T18:58:37.554" v="9184" actId="20577"/>
          <ac:spMkLst>
            <pc:docMk/>
            <pc:sldMk cId="67076578" sldId="310"/>
            <ac:spMk id="2" creationId="{1F16FA47-024C-4B15-95DC-F4C7F874FD21}"/>
          </ac:spMkLst>
        </pc:spChg>
      </pc:sldChg>
      <pc:sldChg chg="del">
        <pc:chgData name="Mihai Budiu" userId="3fe408b5c12bb05c" providerId="LiveId" clId="{86DA9ADA-FA61-4148-BEAB-628F6227E06F}" dt="2022-04-05T20:01:00.338" v="8725" actId="47"/>
        <pc:sldMkLst>
          <pc:docMk/>
          <pc:sldMk cId="362408867" sldId="312"/>
        </pc:sldMkLst>
      </pc:sldChg>
      <pc:sldChg chg="modSp mod ord">
        <pc:chgData name="Mihai Budiu" userId="3fe408b5c12bb05c" providerId="LiveId" clId="{86DA9ADA-FA61-4148-BEAB-628F6227E06F}" dt="2022-04-08T01:17:07.048" v="11507" actId="20577"/>
        <pc:sldMkLst>
          <pc:docMk/>
          <pc:sldMk cId="1651621493" sldId="313"/>
        </pc:sldMkLst>
        <pc:spChg chg="mod">
          <ac:chgData name="Mihai Budiu" userId="3fe408b5c12bb05c" providerId="LiveId" clId="{86DA9ADA-FA61-4148-BEAB-628F6227E06F}" dt="2022-04-08T01:17:07.048" v="11507" actId="20577"/>
          <ac:spMkLst>
            <pc:docMk/>
            <pc:sldMk cId="1651621493" sldId="313"/>
            <ac:spMk id="3" creationId="{F8D657E4-8E4C-41B4-8648-739DCC6B07DF}"/>
          </ac:spMkLst>
        </pc:spChg>
        <pc:spChg chg="mod">
          <ac:chgData name="Mihai Budiu" userId="3fe408b5c12bb05c" providerId="LiveId" clId="{86DA9ADA-FA61-4148-BEAB-628F6227E06F}" dt="2022-04-05T04:32:14.058" v="5043" actId="20577"/>
          <ac:spMkLst>
            <pc:docMk/>
            <pc:sldMk cId="1651621493" sldId="313"/>
            <ac:spMk id="34" creationId="{D69E4CA4-BDF1-4918-B24D-4820C86EBB6B}"/>
          </ac:spMkLst>
        </pc:spChg>
        <pc:spChg chg="mod">
          <ac:chgData name="Mihai Budiu" userId="3fe408b5c12bb05c" providerId="LiveId" clId="{86DA9ADA-FA61-4148-BEAB-628F6227E06F}" dt="2022-04-05T04:32:18.235" v="5044" actId="20577"/>
          <ac:spMkLst>
            <pc:docMk/>
            <pc:sldMk cId="1651621493" sldId="313"/>
            <ac:spMk id="35" creationId="{28006B58-0FA8-4C61-A8DB-78C015DBE379}"/>
          </ac:spMkLst>
        </pc:spChg>
        <pc:spChg chg="mod">
          <ac:chgData name="Mihai Budiu" userId="3fe408b5c12bb05c" providerId="LiveId" clId="{86DA9ADA-FA61-4148-BEAB-628F6227E06F}" dt="2022-04-05T04:32:20.038" v="5045" actId="20577"/>
          <ac:spMkLst>
            <pc:docMk/>
            <pc:sldMk cId="1651621493" sldId="313"/>
            <ac:spMk id="36" creationId="{0FF7A327-7B56-4FF7-B87A-5589E840DC41}"/>
          </ac:spMkLst>
        </pc:spChg>
        <pc:spChg chg="mod">
          <ac:chgData name="Mihai Budiu" userId="3fe408b5c12bb05c" providerId="LiveId" clId="{86DA9ADA-FA61-4148-BEAB-628F6227E06F}" dt="2022-04-05T04:32:22.396" v="5046" actId="20577"/>
          <ac:spMkLst>
            <pc:docMk/>
            <pc:sldMk cId="1651621493" sldId="313"/>
            <ac:spMk id="37" creationId="{1D38213F-43C1-4F7E-9AD1-10FBBD205754}"/>
          </ac:spMkLst>
        </pc:spChg>
        <pc:spChg chg="mod">
          <ac:chgData name="Mihai Budiu" userId="3fe408b5c12bb05c" providerId="LiveId" clId="{86DA9ADA-FA61-4148-BEAB-628F6227E06F}" dt="2022-04-05T04:32:27.160" v="5049" actId="20577"/>
          <ac:spMkLst>
            <pc:docMk/>
            <pc:sldMk cId="1651621493" sldId="313"/>
            <ac:spMk id="47" creationId="{6E52A105-F5FB-477F-9053-A0D907D69C80}"/>
          </ac:spMkLst>
        </pc:spChg>
        <pc:spChg chg="mod">
          <ac:chgData name="Mihai Budiu" userId="3fe408b5c12bb05c" providerId="LiveId" clId="{86DA9ADA-FA61-4148-BEAB-628F6227E06F}" dt="2022-04-05T04:32:40.081" v="5056" actId="6549"/>
          <ac:spMkLst>
            <pc:docMk/>
            <pc:sldMk cId="1651621493" sldId="313"/>
            <ac:spMk id="48" creationId="{E70175D4-3C78-40A7-9E48-DE26C191DEA8}"/>
          </ac:spMkLst>
        </pc:spChg>
        <pc:spChg chg="mod">
          <ac:chgData name="Mihai Budiu" userId="3fe408b5c12bb05c" providerId="LiveId" clId="{86DA9ADA-FA61-4148-BEAB-628F6227E06F}" dt="2022-04-05T04:32:33.421" v="5054" actId="20577"/>
          <ac:spMkLst>
            <pc:docMk/>
            <pc:sldMk cId="1651621493" sldId="313"/>
            <ac:spMk id="49" creationId="{0AD3B34D-539B-41FB-9292-421145FBAB57}"/>
          </ac:spMkLst>
        </pc:spChg>
        <pc:spChg chg="mod">
          <ac:chgData name="Mihai Budiu" userId="3fe408b5c12bb05c" providerId="LiveId" clId="{86DA9ADA-FA61-4148-BEAB-628F6227E06F}" dt="2022-04-05T04:32:43.055" v="5059" actId="20577"/>
          <ac:spMkLst>
            <pc:docMk/>
            <pc:sldMk cId="1651621493" sldId="313"/>
            <ac:spMk id="50" creationId="{23FE40F0-C27D-4A1D-A365-C8254BFE8E83}"/>
          </ac:spMkLst>
        </pc:spChg>
        <pc:spChg chg="mod">
          <ac:chgData name="Mihai Budiu" userId="3fe408b5c12bb05c" providerId="LiveId" clId="{86DA9ADA-FA61-4148-BEAB-628F6227E06F}" dt="2022-04-05T04:32:46.894" v="5060" actId="20577"/>
          <ac:spMkLst>
            <pc:docMk/>
            <pc:sldMk cId="1651621493" sldId="313"/>
            <ac:spMk id="55" creationId="{4B4C2D27-5303-46B7-8612-3FC40EE94EC0}"/>
          </ac:spMkLst>
        </pc:spChg>
        <pc:spChg chg="mod">
          <ac:chgData name="Mihai Budiu" userId="3fe408b5c12bb05c" providerId="LiveId" clId="{86DA9ADA-FA61-4148-BEAB-628F6227E06F}" dt="2022-04-05T04:32:48.207" v="5061" actId="20577"/>
          <ac:spMkLst>
            <pc:docMk/>
            <pc:sldMk cId="1651621493" sldId="313"/>
            <ac:spMk id="56" creationId="{F325A938-72EA-4F34-885B-7FF1FD3FA3D5}"/>
          </ac:spMkLst>
        </pc:spChg>
        <pc:spChg chg="mod">
          <ac:chgData name="Mihai Budiu" userId="3fe408b5c12bb05c" providerId="LiveId" clId="{86DA9ADA-FA61-4148-BEAB-628F6227E06F}" dt="2022-04-05T04:32:49.375" v="5062" actId="20577"/>
          <ac:spMkLst>
            <pc:docMk/>
            <pc:sldMk cId="1651621493" sldId="313"/>
            <ac:spMk id="57" creationId="{E4F08B2E-4266-4548-8ABA-32A0B010BA8D}"/>
          </ac:spMkLst>
        </pc:spChg>
        <pc:spChg chg="mod">
          <ac:chgData name="Mihai Budiu" userId="3fe408b5c12bb05c" providerId="LiveId" clId="{86DA9ADA-FA61-4148-BEAB-628F6227E06F}" dt="2022-04-05T04:32:50.531" v="5063" actId="20577"/>
          <ac:spMkLst>
            <pc:docMk/>
            <pc:sldMk cId="1651621493" sldId="313"/>
            <ac:spMk id="58" creationId="{F4871284-83D6-4D42-8711-E9F27B4F5C9E}"/>
          </ac:spMkLst>
        </pc:spChg>
        <pc:grpChg chg="mod">
          <ac:chgData name="Mihai Budiu" userId="3fe408b5c12bb05c" providerId="LiveId" clId="{86DA9ADA-FA61-4148-BEAB-628F6227E06F}" dt="2022-04-05T04:32:37.553" v="5055" actId="14100"/>
          <ac:grpSpMkLst>
            <pc:docMk/>
            <pc:sldMk cId="1651621493" sldId="313"/>
            <ac:grpSpMk id="46" creationId="{92228D39-CD37-4CA4-8764-8702F6870DFE}"/>
          </ac:grpSpMkLst>
        </pc:grpChg>
        <pc:cxnChg chg="mod">
          <ac:chgData name="Mihai Budiu" userId="3fe408b5c12bb05c" providerId="LiveId" clId="{86DA9ADA-FA61-4148-BEAB-628F6227E06F}" dt="2022-04-05T18:29:38.361" v="6781" actId="14100"/>
          <ac:cxnSpMkLst>
            <pc:docMk/>
            <pc:sldMk cId="1651621493" sldId="313"/>
            <ac:cxnSpMk id="45" creationId="{98D0B9B6-CB6B-45AD-B353-38A3A69413F6}"/>
          </ac:cxnSpMkLst>
        </pc:cxnChg>
      </pc:sldChg>
      <pc:sldChg chg="addSp modSp mod">
        <pc:chgData name="Mihai Budiu" userId="3fe408b5c12bb05c" providerId="LiveId" clId="{86DA9ADA-FA61-4148-BEAB-628F6227E06F}" dt="2022-04-11T20:28:27.853" v="12075" actId="114"/>
        <pc:sldMkLst>
          <pc:docMk/>
          <pc:sldMk cId="4143987235" sldId="315"/>
        </pc:sldMkLst>
        <pc:spChg chg="mod">
          <ac:chgData name="Mihai Budiu" userId="3fe408b5c12bb05c" providerId="LiveId" clId="{86DA9ADA-FA61-4148-BEAB-628F6227E06F}" dt="2022-04-11T20:25:01.204" v="11963" actId="20577"/>
          <ac:spMkLst>
            <pc:docMk/>
            <pc:sldMk cId="4143987235" sldId="315"/>
            <ac:spMk id="2" creationId="{DDD0F925-AA7E-4CAA-A8EE-90B686E4A241}"/>
          </ac:spMkLst>
        </pc:spChg>
        <pc:spChg chg="mod">
          <ac:chgData name="Mihai Budiu" userId="3fe408b5c12bb05c" providerId="LiveId" clId="{86DA9ADA-FA61-4148-BEAB-628F6227E06F}" dt="2022-04-11T20:28:27.853" v="12075" actId="114"/>
          <ac:spMkLst>
            <pc:docMk/>
            <pc:sldMk cId="4143987235" sldId="315"/>
            <ac:spMk id="3" creationId="{8EAAFBD8-9654-462D-9C99-49AA9279B326}"/>
          </ac:spMkLst>
        </pc:spChg>
        <pc:picChg chg="add mod">
          <ac:chgData name="Mihai Budiu" userId="3fe408b5c12bb05c" providerId="LiveId" clId="{86DA9ADA-FA61-4148-BEAB-628F6227E06F}" dt="2022-04-11T20:27:52.448" v="12015" actId="1076"/>
          <ac:picMkLst>
            <pc:docMk/>
            <pc:sldMk cId="4143987235" sldId="315"/>
            <ac:picMk id="7" creationId="{E92FF610-9A3D-4506-AA55-DDFD55AA9E6D}"/>
          </ac:picMkLst>
        </pc:picChg>
      </pc:sldChg>
      <pc:sldChg chg="del">
        <pc:chgData name="Mihai Budiu" userId="3fe408b5c12bb05c" providerId="LiveId" clId="{86DA9ADA-FA61-4148-BEAB-628F6227E06F}" dt="2022-04-05T19:59:17.817" v="8651" actId="47"/>
        <pc:sldMkLst>
          <pc:docMk/>
          <pc:sldMk cId="3835237791" sldId="316"/>
        </pc:sldMkLst>
      </pc:sldChg>
      <pc:sldChg chg="modSp mod">
        <pc:chgData name="Mihai Budiu" userId="3fe408b5c12bb05c" providerId="LiveId" clId="{86DA9ADA-FA61-4148-BEAB-628F6227E06F}" dt="2022-04-06T18:58:17.021" v="9161" actId="20577"/>
        <pc:sldMkLst>
          <pc:docMk/>
          <pc:sldMk cId="3065563977" sldId="318"/>
        </pc:sldMkLst>
        <pc:spChg chg="mod">
          <ac:chgData name="Mihai Budiu" userId="3fe408b5c12bb05c" providerId="LiveId" clId="{86DA9ADA-FA61-4148-BEAB-628F6227E06F}" dt="2022-04-06T18:58:17.021" v="9161" actId="20577"/>
          <ac:spMkLst>
            <pc:docMk/>
            <pc:sldMk cId="3065563977" sldId="318"/>
            <ac:spMk id="3" creationId="{08CAF3B3-5CA8-4EF3-B874-11B655312346}"/>
          </ac:spMkLst>
        </pc:spChg>
      </pc:sldChg>
      <pc:sldChg chg="modSp mod">
        <pc:chgData name="Mihai Budiu" userId="3fe408b5c12bb05c" providerId="LiveId" clId="{86DA9ADA-FA61-4148-BEAB-628F6227E06F}" dt="2022-04-08T02:11:00.245" v="11875" actId="20577"/>
        <pc:sldMkLst>
          <pc:docMk/>
          <pc:sldMk cId="4180675023" sldId="319"/>
        </pc:sldMkLst>
        <pc:spChg chg="mod">
          <ac:chgData name="Mihai Budiu" userId="3fe408b5c12bb05c" providerId="LiveId" clId="{86DA9ADA-FA61-4148-BEAB-628F6227E06F}" dt="2022-04-08T02:07:38.377" v="11841" actId="20577"/>
          <ac:spMkLst>
            <pc:docMk/>
            <pc:sldMk cId="4180675023" sldId="319"/>
            <ac:spMk id="3" creationId="{757DB53C-C728-45FF-8130-8FFDF4629E18}"/>
          </ac:spMkLst>
        </pc:spChg>
        <pc:spChg chg="mod">
          <ac:chgData name="Mihai Budiu" userId="3fe408b5c12bb05c" providerId="LiveId" clId="{86DA9ADA-FA61-4148-BEAB-628F6227E06F}" dt="2022-04-08T02:10:56.171" v="11874" actId="20577"/>
          <ac:spMkLst>
            <pc:docMk/>
            <pc:sldMk cId="4180675023" sldId="319"/>
            <ac:spMk id="14" creationId="{209FC4DE-24ED-4EAB-8D46-89E92DB35851}"/>
          </ac:spMkLst>
        </pc:spChg>
        <pc:spChg chg="mod">
          <ac:chgData name="Mihai Budiu" userId="3fe408b5c12bb05c" providerId="LiveId" clId="{86DA9ADA-FA61-4148-BEAB-628F6227E06F}" dt="2022-04-08T02:11:00.245" v="11875" actId="20577"/>
          <ac:spMkLst>
            <pc:docMk/>
            <pc:sldMk cId="4180675023" sldId="319"/>
            <ac:spMk id="20" creationId="{79B75DE5-07C3-4F53-9C85-DA1478FABEC2}"/>
          </ac:spMkLst>
        </pc:spChg>
      </pc:sldChg>
      <pc:sldChg chg="ord">
        <pc:chgData name="Mihai Budiu" userId="3fe408b5c12bb05c" providerId="LiveId" clId="{86DA9ADA-FA61-4148-BEAB-628F6227E06F}" dt="2022-04-11T20:41:06.124" v="12222"/>
        <pc:sldMkLst>
          <pc:docMk/>
          <pc:sldMk cId="2545579519" sldId="324"/>
        </pc:sldMkLst>
      </pc:sldChg>
      <pc:sldChg chg="addSp delSp modSp mod">
        <pc:chgData name="Mihai Budiu" userId="3fe408b5c12bb05c" providerId="LiveId" clId="{86DA9ADA-FA61-4148-BEAB-628F6227E06F}" dt="2022-04-11T20:49:38.470" v="12424" actId="1076"/>
        <pc:sldMkLst>
          <pc:docMk/>
          <pc:sldMk cId="3215960241" sldId="326"/>
        </pc:sldMkLst>
        <pc:spChg chg="add del mod">
          <ac:chgData name="Mihai Budiu" userId="3fe408b5c12bb05c" providerId="LiveId" clId="{86DA9ADA-FA61-4148-BEAB-628F6227E06F}" dt="2022-04-11T20:49:29.897" v="12423" actId="2711"/>
          <ac:spMkLst>
            <pc:docMk/>
            <pc:sldMk cId="3215960241" sldId="326"/>
            <ac:spMk id="3" creationId="{3F5635BA-A4C9-43D7-91CC-9D370E7843C9}"/>
          </ac:spMkLst>
        </pc:spChg>
        <pc:spChg chg="add del mod">
          <ac:chgData name="Mihai Budiu" userId="3fe408b5c12bb05c" providerId="LiveId" clId="{86DA9ADA-FA61-4148-BEAB-628F6227E06F}" dt="2022-04-11T20:40:58.656" v="12220" actId="478"/>
          <ac:spMkLst>
            <pc:docMk/>
            <pc:sldMk cId="3215960241" sldId="326"/>
            <ac:spMk id="6" creationId="{7C57BE2A-A388-4C68-8D38-1C8060E8C997}"/>
          </ac:spMkLst>
        </pc:spChg>
        <pc:picChg chg="del">
          <ac:chgData name="Mihai Budiu" userId="3fe408b5c12bb05c" providerId="LiveId" clId="{86DA9ADA-FA61-4148-BEAB-628F6227E06F}" dt="2022-04-11T20:41:09.044" v="12223" actId="478"/>
          <ac:picMkLst>
            <pc:docMk/>
            <pc:sldMk cId="3215960241" sldId="326"/>
            <ac:picMk id="9" creationId="{19346729-757D-490F-89D0-5F11C5ACC35D}"/>
          </ac:picMkLst>
        </pc:picChg>
        <pc:picChg chg="add del mod modCrop">
          <ac:chgData name="Mihai Budiu" userId="3fe408b5c12bb05c" providerId="LiveId" clId="{86DA9ADA-FA61-4148-BEAB-628F6227E06F}" dt="2022-04-11T20:41:57.514" v="12232" actId="478"/>
          <ac:picMkLst>
            <pc:docMk/>
            <pc:sldMk cId="3215960241" sldId="326"/>
            <ac:picMk id="10" creationId="{9310300B-6564-4F23-90F1-C0A4AB53DB0C}"/>
          </ac:picMkLst>
        </pc:picChg>
        <pc:picChg chg="add mod">
          <ac:chgData name="Mihai Budiu" userId="3fe408b5c12bb05c" providerId="LiveId" clId="{86DA9ADA-FA61-4148-BEAB-628F6227E06F}" dt="2022-04-11T20:41:25.204" v="12226" actId="571"/>
          <ac:picMkLst>
            <pc:docMk/>
            <pc:sldMk cId="3215960241" sldId="326"/>
            <ac:picMk id="11" creationId="{11D7D378-C09B-4C91-806A-62C4AF259064}"/>
          </ac:picMkLst>
        </pc:picChg>
        <pc:picChg chg="add mod">
          <ac:chgData name="Mihai Budiu" userId="3fe408b5c12bb05c" providerId="LiveId" clId="{86DA9ADA-FA61-4148-BEAB-628F6227E06F}" dt="2022-04-11T20:48:20.492" v="12312" actId="1076"/>
          <ac:picMkLst>
            <pc:docMk/>
            <pc:sldMk cId="3215960241" sldId="326"/>
            <ac:picMk id="13" creationId="{C304FEB3-B231-4659-B54B-E913F3F14040}"/>
          </ac:picMkLst>
        </pc:picChg>
        <pc:picChg chg="add mod">
          <ac:chgData name="Mihai Budiu" userId="3fe408b5c12bb05c" providerId="LiveId" clId="{86DA9ADA-FA61-4148-BEAB-628F6227E06F}" dt="2022-04-11T20:49:38.470" v="12424" actId="1076"/>
          <ac:picMkLst>
            <pc:docMk/>
            <pc:sldMk cId="3215960241" sldId="326"/>
            <ac:picMk id="15" creationId="{7B03608C-B2B6-426C-9A23-77A044ED1458}"/>
          </ac:picMkLst>
        </pc:picChg>
      </pc:sldChg>
      <pc:sldChg chg="modSp">
        <pc:chgData name="Mihai Budiu" userId="3fe408b5c12bb05c" providerId="LiveId" clId="{86DA9ADA-FA61-4148-BEAB-628F6227E06F}" dt="2022-04-05T17:54:16.707" v="5421"/>
        <pc:sldMkLst>
          <pc:docMk/>
          <pc:sldMk cId="445934167" sldId="328"/>
        </pc:sldMkLst>
        <pc:spChg chg="mod">
          <ac:chgData name="Mihai Budiu" userId="3fe408b5c12bb05c" providerId="LiveId" clId="{86DA9ADA-FA61-4148-BEAB-628F6227E06F}" dt="2022-04-05T17:54:16.707" v="5421"/>
          <ac:spMkLst>
            <pc:docMk/>
            <pc:sldMk cId="445934167" sldId="328"/>
            <ac:spMk id="3" creationId="{69038337-F682-4383-B9EE-84C91FDF0E89}"/>
          </ac:spMkLst>
        </pc:spChg>
      </pc:sldChg>
      <pc:sldChg chg="del">
        <pc:chgData name="Mihai Budiu" userId="3fe408b5c12bb05c" providerId="LiveId" clId="{86DA9ADA-FA61-4148-BEAB-628F6227E06F}" dt="2022-04-05T20:00:51.878" v="8724" actId="47"/>
        <pc:sldMkLst>
          <pc:docMk/>
          <pc:sldMk cId="380652004" sldId="331"/>
        </pc:sldMkLst>
      </pc:sldChg>
      <pc:sldChg chg="del">
        <pc:chgData name="Mihai Budiu" userId="3fe408b5c12bb05c" providerId="LiveId" clId="{86DA9ADA-FA61-4148-BEAB-628F6227E06F}" dt="2022-04-11T20:31:39.040" v="12076" actId="47"/>
        <pc:sldMkLst>
          <pc:docMk/>
          <pc:sldMk cId="4292687993" sldId="332"/>
        </pc:sldMkLst>
      </pc:sldChg>
      <pc:sldChg chg="modSp mod ord">
        <pc:chgData name="Mihai Budiu" userId="3fe408b5c12bb05c" providerId="LiveId" clId="{86DA9ADA-FA61-4148-BEAB-628F6227E06F}" dt="2022-04-05T03:43:55.533" v="3730" actId="207"/>
        <pc:sldMkLst>
          <pc:docMk/>
          <pc:sldMk cId="1054224262" sldId="335"/>
        </pc:sldMkLst>
        <pc:spChg chg="mod">
          <ac:chgData name="Mihai Budiu" userId="3fe408b5c12bb05c" providerId="LiveId" clId="{86DA9ADA-FA61-4148-BEAB-628F6227E06F}" dt="2022-04-05T03:43:55.533" v="3730" actId="207"/>
          <ac:spMkLst>
            <pc:docMk/>
            <pc:sldMk cId="1054224262" sldId="335"/>
            <ac:spMk id="3" creationId="{979C1E40-3AA4-43F6-A029-D08F2910CB22}"/>
          </ac:spMkLst>
        </pc:spChg>
      </pc:sldChg>
      <pc:sldChg chg="modSp mod">
        <pc:chgData name="Mihai Budiu" userId="3fe408b5c12bb05c" providerId="LiveId" clId="{86DA9ADA-FA61-4148-BEAB-628F6227E06F}" dt="2022-04-08T00:41:38.137" v="11146" actId="1037"/>
        <pc:sldMkLst>
          <pc:docMk/>
          <pc:sldMk cId="3900368947" sldId="338"/>
        </pc:sldMkLst>
        <pc:spChg chg="mod">
          <ac:chgData name="Mihai Budiu" userId="3fe408b5c12bb05c" providerId="LiveId" clId="{86DA9ADA-FA61-4148-BEAB-628F6227E06F}" dt="2022-04-08T00:41:38.137" v="11146" actId="1037"/>
          <ac:spMkLst>
            <pc:docMk/>
            <pc:sldMk cId="3900368947" sldId="338"/>
            <ac:spMk id="10" creationId="{128CCA8B-E757-48AA-B1AE-A05BF4047468}"/>
          </ac:spMkLst>
        </pc:spChg>
        <pc:spChg chg="mod">
          <ac:chgData name="Mihai Budiu" userId="3fe408b5c12bb05c" providerId="LiveId" clId="{86DA9ADA-FA61-4148-BEAB-628F6227E06F}" dt="2022-04-08T00:41:38.137" v="11146" actId="1037"/>
          <ac:spMkLst>
            <pc:docMk/>
            <pc:sldMk cId="3900368947" sldId="338"/>
            <ac:spMk id="12" creationId="{60C278AA-8555-41E2-84A4-49A5C5A6B77C}"/>
          </ac:spMkLst>
        </pc:spChg>
        <pc:spChg chg="mod">
          <ac:chgData name="Mihai Budiu" userId="3fe408b5c12bb05c" providerId="LiveId" clId="{86DA9ADA-FA61-4148-BEAB-628F6227E06F}" dt="2022-04-08T00:41:38.137" v="11146" actId="1037"/>
          <ac:spMkLst>
            <pc:docMk/>
            <pc:sldMk cId="3900368947" sldId="338"/>
            <ac:spMk id="17" creationId="{62E1A8B2-2E7A-4565-BD53-80D0C0408C88}"/>
          </ac:spMkLst>
        </pc:spChg>
        <pc:spChg chg="mod">
          <ac:chgData name="Mihai Budiu" userId="3fe408b5c12bb05c" providerId="LiveId" clId="{86DA9ADA-FA61-4148-BEAB-628F6227E06F}" dt="2022-04-08T00:41:38.137" v="11146" actId="1037"/>
          <ac:spMkLst>
            <pc:docMk/>
            <pc:sldMk cId="3900368947" sldId="338"/>
            <ac:spMk id="19" creationId="{60BA7DF0-82AF-4BA9-A257-FD04BFA57D36}"/>
          </ac:spMkLst>
        </pc:spChg>
        <pc:cxnChg chg="mod">
          <ac:chgData name="Mihai Budiu" userId="3fe408b5c12bb05c" providerId="LiveId" clId="{86DA9ADA-FA61-4148-BEAB-628F6227E06F}" dt="2022-04-08T00:41:38.137" v="11146" actId="1037"/>
          <ac:cxnSpMkLst>
            <pc:docMk/>
            <pc:sldMk cId="3900368947" sldId="338"/>
            <ac:cxnSpMk id="13" creationId="{8A7C1265-2A32-4115-8CDC-169CAFF99039}"/>
          </ac:cxnSpMkLst>
        </pc:cxnChg>
        <pc:cxnChg chg="mod">
          <ac:chgData name="Mihai Budiu" userId="3fe408b5c12bb05c" providerId="LiveId" clId="{86DA9ADA-FA61-4148-BEAB-628F6227E06F}" dt="2022-04-08T00:41:38.137" v="11146" actId="1037"/>
          <ac:cxnSpMkLst>
            <pc:docMk/>
            <pc:sldMk cId="3900368947" sldId="338"/>
            <ac:cxnSpMk id="14" creationId="{51E3AC85-B97C-4919-A73A-1595A6E1D533}"/>
          </ac:cxnSpMkLst>
        </pc:cxnChg>
        <pc:cxnChg chg="mod">
          <ac:chgData name="Mihai Budiu" userId="3fe408b5c12bb05c" providerId="LiveId" clId="{86DA9ADA-FA61-4148-BEAB-628F6227E06F}" dt="2022-04-08T00:41:38.137" v="11146" actId="1037"/>
          <ac:cxnSpMkLst>
            <pc:docMk/>
            <pc:sldMk cId="3900368947" sldId="338"/>
            <ac:cxnSpMk id="16" creationId="{B33BD7D4-9B6F-4D25-8978-7E0CAB20E5FD}"/>
          </ac:cxnSpMkLst>
        </pc:cxnChg>
        <pc:cxnChg chg="mod">
          <ac:chgData name="Mihai Budiu" userId="3fe408b5c12bb05c" providerId="LiveId" clId="{86DA9ADA-FA61-4148-BEAB-628F6227E06F}" dt="2022-04-08T00:41:38.137" v="11146" actId="1037"/>
          <ac:cxnSpMkLst>
            <pc:docMk/>
            <pc:sldMk cId="3900368947" sldId="338"/>
            <ac:cxnSpMk id="20" creationId="{5CC4EE95-8729-4B4F-9375-B011B060AD35}"/>
          </ac:cxnSpMkLst>
        </pc:cxnChg>
      </pc:sldChg>
      <pc:sldChg chg="addSp modSp mod">
        <pc:chgData name="Mihai Budiu" userId="3fe408b5c12bb05c" providerId="LiveId" clId="{86DA9ADA-FA61-4148-BEAB-628F6227E06F}" dt="2022-04-08T00:40:02.742" v="11113" actId="1036"/>
        <pc:sldMkLst>
          <pc:docMk/>
          <pc:sldMk cId="486923477" sldId="339"/>
        </pc:sldMkLst>
        <pc:spChg chg="mod">
          <ac:chgData name="Mihai Budiu" userId="3fe408b5c12bb05c" providerId="LiveId" clId="{86DA9ADA-FA61-4148-BEAB-628F6227E06F}" dt="2022-04-08T00:39:33.112" v="11046" actId="20577"/>
          <ac:spMkLst>
            <pc:docMk/>
            <pc:sldMk cId="486923477" sldId="339"/>
            <ac:spMk id="3" creationId="{198B4716-2EFD-4FFB-B2DB-C81E66C7C155}"/>
          </ac:spMkLst>
        </pc:spChg>
        <pc:spChg chg="mod">
          <ac:chgData name="Mihai Budiu" userId="3fe408b5c12bb05c" providerId="LiveId" clId="{86DA9ADA-FA61-4148-BEAB-628F6227E06F}" dt="2022-04-08T00:40:02.742" v="11113" actId="1036"/>
          <ac:spMkLst>
            <pc:docMk/>
            <pc:sldMk cId="486923477" sldId="339"/>
            <ac:spMk id="5" creationId="{D0E0E73F-81C7-4E11-AE79-4E4F04191B41}"/>
          </ac:spMkLst>
        </pc:spChg>
        <pc:spChg chg="mod">
          <ac:chgData name="Mihai Budiu" userId="3fe408b5c12bb05c" providerId="LiveId" clId="{86DA9ADA-FA61-4148-BEAB-628F6227E06F}" dt="2022-04-08T00:40:02.742" v="11113" actId="1036"/>
          <ac:spMkLst>
            <pc:docMk/>
            <pc:sldMk cId="486923477" sldId="339"/>
            <ac:spMk id="8" creationId="{D246396B-A576-4DCF-8B6E-7B420D61CD97}"/>
          </ac:spMkLst>
        </pc:spChg>
        <pc:spChg chg="mod">
          <ac:chgData name="Mihai Budiu" userId="3fe408b5c12bb05c" providerId="LiveId" clId="{86DA9ADA-FA61-4148-BEAB-628F6227E06F}" dt="2022-04-08T00:40:02.742" v="11113" actId="1036"/>
          <ac:spMkLst>
            <pc:docMk/>
            <pc:sldMk cId="486923477" sldId="339"/>
            <ac:spMk id="9" creationId="{3683BDAC-F865-441F-8723-AA0391D31EB3}"/>
          </ac:spMkLst>
        </pc:spChg>
        <pc:spChg chg="mod">
          <ac:chgData name="Mihai Budiu" userId="3fe408b5c12bb05c" providerId="LiveId" clId="{86DA9ADA-FA61-4148-BEAB-628F6227E06F}" dt="2022-04-08T00:40:02.742" v="11113" actId="1036"/>
          <ac:spMkLst>
            <pc:docMk/>
            <pc:sldMk cId="486923477" sldId="339"/>
            <ac:spMk id="10" creationId="{FF6A6CCC-EEEF-45C2-B243-E6EEDDA6CE08}"/>
          </ac:spMkLst>
        </pc:spChg>
        <pc:spChg chg="mod">
          <ac:chgData name="Mihai Budiu" userId="3fe408b5c12bb05c" providerId="LiveId" clId="{86DA9ADA-FA61-4148-BEAB-628F6227E06F}" dt="2022-04-08T00:40:02.742" v="11113" actId="1036"/>
          <ac:spMkLst>
            <pc:docMk/>
            <pc:sldMk cId="486923477" sldId="339"/>
            <ac:spMk id="15" creationId="{97D6C1F0-3FB8-4096-8A3D-FB7A6C792B7C}"/>
          </ac:spMkLst>
        </pc:spChg>
        <pc:spChg chg="add mod">
          <ac:chgData name="Mihai Budiu" userId="3fe408b5c12bb05c" providerId="LiveId" clId="{86DA9ADA-FA61-4148-BEAB-628F6227E06F}" dt="2022-04-05T17:43:58.187" v="5253" actId="571"/>
          <ac:spMkLst>
            <pc:docMk/>
            <pc:sldMk cId="486923477" sldId="339"/>
            <ac:spMk id="17" creationId="{67C2B0DD-26CE-4983-BEF9-28D7FFFCCB1E}"/>
          </ac:spMkLst>
        </pc:spChg>
        <pc:spChg chg="add mod">
          <ac:chgData name="Mihai Budiu" userId="3fe408b5c12bb05c" providerId="LiveId" clId="{86DA9ADA-FA61-4148-BEAB-628F6227E06F}" dt="2022-04-05T17:43:58.187" v="5253" actId="571"/>
          <ac:spMkLst>
            <pc:docMk/>
            <pc:sldMk cId="486923477" sldId="339"/>
            <ac:spMk id="18" creationId="{7AE9296E-6FE3-4FFC-B0E6-EA2DB1836543}"/>
          </ac:spMkLst>
        </pc:spChg>
        <pc:spChg chg="add mod">
          <ac:chgData name="Mihai Budiu" userId="3fe408b5c12bb05c" providerId="LiveId" clId="{86DA9ADA-FA61-4148-BEAB-628F6227E06F}" dt="2022-04-08T00:40:02.742" v="11113" actId="1036"/>
          <ac:spMkLst>
            <pc:docMk/>
            <pc:sldMk cId="486923477" sldId="339"/>
            <ac:spMk id="20" creationId="{E60B1E4F-D6DC-4AEA-A4E1-5CAE5DDF92F3}"/>
          </ac:spMkLst>
        </pc:spChg>
        <pc:spChg chg="add mod">
          <ac:chgData name="Mihai Budiu" userId="3fe408b5c12bb05c" providerId="LiveId" clId="{86DA9ADA-FA61-4148-BEAB-628F6227E06F}" dt="2022-04-08T00:40:02.742" v="11113" actId="1036"/>
          <ac:spMkLst>
            <pc:docMk/>
            <pc:sldMk cId="486923477" sldId="339"/>
            <ac:spMk id="25" creationId="{264D4D04-C0F1-49FC-9A36-3178B35D0158}"/>
          </ac:spMkLst>
        </pc:spChg>
        <pc:spChg chg="mod">
          <ac:chgData name="Mihai Budiu" userId="3fe408b5c12bb05c" providerId="LiveId" clId="{86DA9ADA-FA61-4148-BEAB-628F6227E06F}" dt="2022-04-08T00:40:02.742" v="11113" actId="1036"/>
          <ac:spMkLst>
            <pc:docMk/>
            <pc:sldMk cId="486923477" sldId="339"/>
            <ac:spMk id="40" creationId="{83C4B7B9-5E68-4EBC-B591-2B41104EB069}"/>
          </ac:spMkLst>
        </pc:spChg>
        <pc:cxnChg chg="mod">
          <ac:chgData name="Mihai Budiu" userId="3fe408b5c12bb05c" providerId="LiveId" clId="{86DA9ADA-FA61-4148-BEAB-628F6227E06F}" dt="2022-04-08T00:40:02.742" v="11113" actId="1036"/>
          <ac:cxnSpMkLst>
            <pc:docMk/>
            <pc:sldMk cId="486923477" sldId="339"/>
            <ac:cxnSpMk id="6" creationId="{BAD8AFA8-3190-4FE4-8628-27D5C061A479}"/>
          </ac:cxnSpMkLst>
        </pc:cxnChg>
        <pc:cxnChg chg="mod">
          <ac:chgData name="Mihai Budiu" userId="3fe408b5c12bb05c" providerId="LiveId" clId="{86DA9ADA-FA61-4148-BEAB-628F6227E06F}" dt="2022-04-08T00:40:02.742" v="11113" actId="1036"/>
          <ac:cxnSpMkLst>
            <pc:docMk/>
            <pc:sldMk cId="486923477" sldId="339"/>
            <ac:cxnSpMk id="7" creationId="{7F92B300-C8F6-42F2-9685-5ED4B769807B}"/>
          </ac:cxnSpMkLst>
        </pc:cxnChg>
        <pc:cxnChg chg="mod">
          <ac:chgData name="Mihai Budiu" userId="3fe408b5c12bb05c" providerId="LiveId" clId="{86DA9ADA-FA61-4148-BEAB-628F6227E06F}" dt="2022-04-08T00:40:02.742" v="11113" actId="1036"/>
          <ac:cxnSpMkLst>
            <pc:docMk/>
            <pc:sldMk cId="486923477" sldId="339"/>
            <ac:cxnSpMk id="11" creationId="{CE10D9E0-DF7E-4FD6-89BE-94133536F796}"/>
          </ac:cxnSpMkLst>
        </pc:cxnChg>
        <pc:cxnChg chg="mod">
          <ac:chgData name="Mihai Budiu" userId="3fe408b5c12bb05c" providerId="LiveId" clId="{86DA9ADA-FA61-4148-BEAB-628F6227E06F}" dt="2022-04-08T00:40:02.742" v="11113" actId="1036"/>
          <ac:cxnSpMkLst>
            <pc:docMk/>
            <pc:sldMk cId="486923477" sldId="339"/>
            <ac:cxnSpMk id="12" creationId="{143A9842-91DD-4213-8403-7E56AD189AA0}"/>
          </ac:cxnSpMkLst>
        </pc:cxnChg>
        <pc:cxnChg chg="add mod">
          <ac:chgData name="Mihai Budiu" userId="3fe408b5c12bb05c" providerId="LiveId" clId="{86DA9ADA-FA61-4148-BEAB-628F6227E06F}" dt="2022-04-08T00:40:02.742" v="11113" actId="1036"/>
          <ac:cxnSpMkLst>
            <pc:docMk/>
            <pc:sldMk cId="486923477" sldId="339"/>
            <ac:cxnSpMk id="21" creationId="{F8939AB7-4897-4237-8E0D-AA18EDEE5449}"/>
          </ac:cxnSpMkLst>
        </pc:cxnChg>
        <pc:cxnChg chg="add mod">
          <ac:chgData name="Mihai Budiu" userId="3fe408b5c12bb05c" providerId="LiveId" clId="{86DA9ADA-FA61-4148-BEAB-628F6227E06F}" dt="2022-04-08T00:40:02.742" v="11113" actId="1036"/>
          <ac:cxnSpMkLst>
            <pc:docMk/>
            <pc:sldMk cId="486923477" sldId="339"/>
            <ac:cxnSpMk id="24" creationId="{97C78225-6EBF-421B-B8E1-C88A04DBEB59}"/>
          </ac:cxnSpMkLst>
        </pc:cxnChg>
      </pc:sldChg>
      <pc:sldChg chg="delSp modSp mod">
        <pc:chgData name="Mihai Budiu" userId="3fe408b5c12bb05c" providerId="LiveId" clId="{86DA9ADA-FA61-4148-BEAB-628F6227E06F}" dt="2022-04-08T00:42:50.548" v="11163" actId="478"/>
        <pc:sldMkLst>
          <pc:docMk/>
          <pc:sldMk cId="1199662006" sldId="340"/>
        </pc:sldMkLst>
        <pc:spChg chg="mod">
          <ac:chgData name="Mihai Budiu" userId="3fe408b5c12bb05c" providerId="LiveId" clId="{86DA9ADA-FA61-4148-BEAB-628F6227E06F}" dt="2022-04-08T00:42:29.922" v="11161" actId="20577"/>
          <ac:spMkLst>
            <pc:docMk/>
            <pc:sldMk cId="1199662006" sldId="340"/>
            <ac:spMk id="3" creationId="{6C7C01A0-B82F-44B2-A2DD-2EF3C0A451A5}"/>
          </ac:spMkLst>
        </pc:spChg>
        <pc:spChg chg="del">
          <ac:chgData name="Mihai Budiu" userId="3fe408b5c12bb05c" providerId="LiveId" clId="{86DA9ADA-FA61-4148-BEAB-628F6227E06F}" dt="2022-04-08T00:42:48.198" v="11162" actId="478"/>
          <ac:spMkLst>
            <pc:docMk/>
            <pc:sldMk cId="1199662006" sldId="340"/>
            <ac:spMk id="8" creationId="{E0E66483-6DC3-4A96-B88B-01CB5B0F46A4}"/>
          </ac:spMkLst>
        </pc:spChg>
        <pc:spChg chg="del">
          <ac:chgData name="Mihai Budiu" userId="3fe408b5c12bb05c" providerId="LiveId" clId="{86DA9ADA-FA61-4148-BEAB-628F6227E06F}" dt="2022-04-08T00:42:50.548" v="11163" actId="478"/>
          <ac:spMkLst>
            <pc:docMk/>
            <pc:sldMk cId="1199662006" sldId="340"/>
            <ac:spMk id="16" creationId="{AB6315AE-0FF6-467C-8754-37E75EBD2E71}"/>
          </ac:spMkLst>
        </pc:spChg>
      </pc:sldChg>
      <pc:sldChg chg="modSp">
        <pc:chgData name="Mihai Budiu" userId="3fe408b5c12bb05c" providerId="LiveId" clId="{86DA9ADA-FA61-4148-BEAB-628F6227E06F}" dt="2022-04-05T17:50:40.928" v="5276" actId="20577"/>
        <pc:sldMkLst>
          <pc:docMk/>
          <pc:sldMk cId="2001121776" sldId="341"/>
        </pc:sldMkLst>
        <pc:spChg chg="mod">
          <ac:chgData name="Mihai Budiu" userId="3fe408b5c12bb05c" providerId="LiveId" clId="{86DA9ADA-FA61-4148-BEAB-628F6227E06F}" dt="2022-04-05T17:50:40.928" v="5276" actId="20577"/>
          <ac:spMkLst>
            <pc:docMk/>
            <pc:sldMk cId="2001121776" sldId="341"/>
            <ac:spMk id="3" creationId="{69038337-F682-4383-B9EE-84C91FDF0E89}"/>
          </ac:spMkLst>
        </pc:spChg>
      </pc:sldChg>
      <pc:sldChg chg="del">
        <pc:chgData name="Mihai Budiu" userId="3fe408b5c12bb05c" providerId="LiveId" clId="{86DA9ADA-FA61-4148-BEAB-628F6227E06F}" dt="2022-04-05T20:18:52.422" v="9064" actId="47"/>
        <pc:sldMkLst>
          <pc:docMk/>
          <pc:sldMk cId="3641473442" sldId="342"/>
        </pc:sldMkLst>
      </pc:sldChg>
      <pc:sldChg chg="del">
        <pc:chgData name="Mihai Budiu" userId="3fe408b5c12bb05c" providerId="LiveId" clId="{86DA9ADA-FA61-4148-BEAB-628F6227E06F}" dt="2022-04-05T18:36:43.956" v="7042" actId="2696"/>
        <pc:sldMkLst>
          <pc:docMk/>
          <pc:sldMk cId="1268208839" sldId="344"/>
        </pc:sldMkLst>
      </pc:sldChg>
      <pc:sldChg chg="modSp add mod ord">
        <pc:chgData name="Mihai Budiu" userId="3fe408b5c12bb05c" providerId="LiveId" clId="{86DA9ADA-FA61-4148-BEAB-628F6227E06F}" dt="2022-04-08T02:07:13.118" v="11838" actId="20577"/>
        <pc:sldMkLst>
          <pc:docMk/>
          <pc:sldMk cId="2663063706" sldId="344"/>
        </pc:sldMkLst>
        <pc:spChg chg="mod">
          <ac:chgData name="Mihai Budiu" userId="3fe408b5c12bb05c" providerId="LiveId" clId="{86DA9ADA-FA61-4148-BEAB-628F6227E06F}" dt="2022-04-08T02:07:13.118" v="11838" actId="20577"/>
          <ac:spMkLst>
            <pc:docMk/>
            <pc:sldMk cId="2663063706" sldId="344"/>
            <ac:spMk id="6" creationId="{97E3B0AE-E795-4D09-9B7D-50E35D8330A3}"/>
          </ac:spMkLst>
        </pc:spChg>
        <pc:spChg chg="mod">
          <ac:chgData name="Mihai Budiu" userId="3fe408b5c12bb05c" providerId="LiveId" clId="{86DA9ADA-FA61-4148-BEAB-628F6227E06F}" dt="2022-04-08T02:07:07.171" v="11836" actId="20577"/>
          <ac:spMkLst>
            <pc:docMk/>
            <pc:sldMk cId="2663063706" sldId="344"/>
            <ac:spMk id="8" creationId="{7EDA7E5E-75DA-4245-A0AB-96F1FD387882}"/>
          </ac:spMkLst>
        </pc:spChg>
      </pc:sldChg>
      <pc:sldChg chg="modSp mod">
        <pc:chgData name="Mihai Budiu" userId="3fe408b5c12bb05c" providerId="LiveId" clId="{86DA9ADA-FA61-4148-BEAB-628F6227E06F}" dt="2022-04-05T20:22:40.895" v="9069" actId="403"/>
        <pc:sldMkLst>
          <pc:docMk/>
          <pc:sldMk cId="1079687724" sldId="346"/>
        </pc:sldMkLst>
        <pc:spChg chg="mod">
          <ac:chgData name="Mihai Budiu" userId="3fe408b5c12bb05c" providerId="LiveId" clId="{86DA9ADA-FA61-4148-BEAB-628F6227E06F}" dt="2022-04-05T18:46:46.843" v="7581" actId="20577"/>
          <ac:spMkLst>
            <pc:docMk/>
            <pc:sldMk cId="1079687724" sldId="346"/>
            <ac:spMk id="2" creationId="{5614DDE7-1585-4C0D-AD4A-818F8B26F68A}"/>
          </ac:spMkLst>
        </pc:spChg>
        <pc:spChg chg="mod">
          <ac:chgData name="Mihai Budiu" userId="3fe408b5c12bb05c" providerId="LiveId" clId="{86DA9ADA-FA61-4148-BEAB-628F6227E06F}" dt="2022-04-05T20:22:25.266" v="9067" actId="404"/>
          <ac:spMkLst>
            <pc:docMk/>
            <pc:sldMk cId="1079687724" sldId="346"/>
            <ac:spMk id="7" creationId="{B9009C08-69B1-4639-B9DF-EC4AF776DF6C}"/>
          </ac:spMkLst>
        </pc:spChg>
        <pc:spChg chg="mod">
          <ac:chgData name="Mihai Budiu" userId="3fe408b5c12bb05c" providerId="LiveId" clId="{86DA9ADA-FA61-4148-BEAB-628F6227E06F}" dt="2022-04-05T20:22:25.266" v="9067" actId="404"/>
          <ac:spMkLst>
            <pc:docMk/>
            <pc:sldMk cId="1079687724" sldId="346"/>
            <ac:spMk id="8" creationId="{418C0C4F-8E47-4330-A1C1-B8265DE36453}"/>
          </ac:spMkLst>
        </pc:spChg>
        <pc:graphicFrameChg chg="modGraphic">
          <ac:chgData name="Mihai Budiu" userId="3fe408b5c12bb05c" providerId="LiveId" clId="{86DA9ADA-FA61-4148-BEAB-628F6227E06F}" dt="2022-04-05T20:22:40.895" v="9069" actId="403"/>
          <ac:graphicFrameMkLst>
            <pc:docMk/>
            <pc:sldMk cId="1079687724" sldId="346"/>
            <ac:graphicFrameMk id="5" creationId="{396081AE-C116-4E39-9E51-9BF04B8019E7}"/>
          </ac:graphicFrameMkLst>
        </pc:graphicFrameChg>
        <pc:graphicFrameChg chg="modGraphic">
          <ac:chgData name="Mihai Budiu" userId="3fe408b5c12bb05c" providerId="LiveId" clId="{86DA9ADA-FA61-4148-BEAB-628F6227E06F}" dt="2022-04-05T18:46:27.235" v="7557" actId="207"/>
          <ac:graphicFrameMkLst>
            <pc:docMk/>
            <pc:sldMk cId="1079687724" sldId="346"/>
            <ac:graphicFrameMk id="6" creationId="{7E79153F-B0F4-4297-BDCF-F3459DA59C12}"/>
          </ac:graphicFrameMkLst>
        </pc:graphicFrameChg>
        <pc:graphicFrameChg chg="mod modGraphic">
          <ac:chgData name="Mihai Budiu" userId="3fe408b5c12bb05c" providerId="LiveId" clId="{86DA9ADA-FA61-4148-BEAB-628F6227E06F}" dt="2022-04-05T18:46:31.994" v="7558" actId="207"/>
          <ac:graphicFrameMkLst>
            <pc:docMk/>
            <pc:sldMk cId="1079687724" sldId="346"/>
            <ac:graphicFrameMk id="9" creationId="{0725AE10-C39F-4033-80E9-559951F27804}"/>
          </ac:graphicFrameMkLst>
        </pc:graphicFrameChg>
        <pc:cxnChg chg="mod">
          <ac:chgData name="Mihai Budiu" userId="3fe408b5c12bb05c" providerId="LiveId" clId="{86DA9ADA-FA61-4148-BEAB-628F6227E06F}" dt="2022-04-05T18:45:28.338" v="7534" actId="14100"/>
          <ac:cxnSpMkLst>
            <pc:docMk/>
            <pc:sldMk cId="1079687724" sldId="346"/>
            <ac:cxnSpMk id="11" creationId="{D1320875-C1D5-49D4-AFBA-062269BE6EB9}"/>
          </ac:cxnSpMkLst>
        </pc:cxnChg>
        <pc:cxnChg chg="mod">
          <ac:chgData name="Mihai Budiu" userId="3fe408b5c12bb05c" providerId="LiveId" clId="{86DA9ADA-FA61-4148-BEAB-628F6227E06F}" dt="2022-04-05T18:45:36.395" v="7536" actId="14100"/>
          <ac:cxnSpMkLst>
            <pc:docMk/>
            <pc:sldMk cId="1079687724" sldId="346"/>
            <ac:cxnSpMk id="14" creationId="{CCDB2712-D923-4E55-B143-87ED08B54561}"/>
          </ac:cxnSpMkLst>
        </pc:cxnChg>
      </pc:sldChg>
      <pc:sldChg chg="del ord">
        <pc:chgData name="Mihai Budiu" userId="3fe408b5c12bb05c" providerId="LiveId" clId="{86DA9ADA-FA61-4148-BEAB-628F6227E06F}" dt="2022-04-05T19:56:48.878" v="8645" actId="47"/>
        <pc:sldMkLst>
          <pc:docMk/>
          <pc:sldMk cId="60647700" sldId="347"/>
        </pc:sldMkLst>
      </pc:sldChg>
      <pc:sldChg chg="modSp mod ord">
        <pc:chgData name="Mihai Budiu" userId="3fe408b5c12bb05c" providerId="LiveId" clId="{86DA9ADA-FA61-4148-BEAB-628F6227E06F}" dt="2022-04-08T02:12:15.759" v="11882" actId="20577"/>
        <pc:sldMkLst>
          <pc:docMk/>
          <pc:sldMk cId="3845356466" sldId="348"/>
        </pc:sldMkLst>
        <pc:spChg chg="mod">
          <ac:chgData name="Mihai Budiu" userId="3fe408b5c12bb05c" providerId="LiveId" clId="{86DA9ADA-FA61-4148-BEAB-628F6227E06F}" dt="2022-04-08T02:12:15.759" v="11882" actId="20577"/>
          <ac:spMkLst>
            <pc:docMk/>
            <pc:sldMk cId="3845356466" sldId="348"/>
            <ac:spMk id="8" creationId="{3FB975AE-18DF-441E-9D2C-72D15659567A}"/>
          </ac:spMkLst>
        </pc:spChg>
        <pc:spChg chg="mod">
          <ac:chgData name="Mihai Budiu" userId="3fe408b5c12bb05c" providerId="LiveId" clId="{86DA9ADA-FA61-4148-BEAB-628F6227E06F}" dt="2022-04-08T02:12:11.654" v="11881" actId="20577"/>
          <ac:spMkLst>
            <pc:docMk/>
            <pc:sldMk cId="3845356466" sldId="348"/>
            <ac:spMk id="9" creationId="{B2524BC9-61CB-451A-8B91-1265A314BAA1}"/>
          </ac:spMkLst>
        </pc:spChg>
        <pc:spChg chg="mod">
          <ac:chgData name="Mihai Budiu" userId="3fe408b5c12bb05c" providerId="LiveId" clId="{86DA9ADA-FA61-4148-BEAB-628F6227E06F}" dt="2022-04-08T02:12:08.897" v="11880" actId="20577"/>
          <ac:spMkLst>
            <pc:docMk/>
            <pc:sldMk cId="3845356466" sldId="348"/>
            <ac:spMk id="11" creationId="{FD27D785-CC0B-403E-A470-63345672281C}"/>
          </ac:spMkLst>
        </pc:spChg>
        <pc:spChg chg="mod">
          <ac:chgData name="Mihai Budiu" userId="3fe408b5c12bb05c" providerId="LiveId" clId="{86DA9ADA-FA61-4148-BEAB-628F6227E06F}" dt="2022-04-08T02:12:01.549" v="11878" actId="20577"/>
          <ac:spMkLst>
            <pc:docMk/>
            <pc:sldMk cId="3845356466" sldId="348"/>
            <ac:spMk id="15" creationId="{4A52F2CD-7087-4EF9-B759-73661B087B0C}"/>
          </ac:spMkLst>
        </pc:spChg>
      </pc:sldChg>
      <pc:sldChg chg="modSp mod ord">
        <pc:chgData name="Mihai Budiu" userId="3fe408b5c12bb05c" providerId="LiveId" clId="{86DA9ADA-FA61-4148-BEAB-628F6227E06F}" dt="2022-04-08T02:14:15.933" v="11952" actId="20577"/>
        <pc:sldMkLst>
          <pc:docMk/>
          <pc:sldMk cId="602084430" sldId="349"/>
        </pc:sldMkLst>
        <pc:spChg chg="mod">
          <ac:chgData name="Mihai Budiu" userId="3fe408b5c12bb05c" providerId="LiveId" clId="{86DA9ADA-FA61-4148-BEAB-628F6227E06F}" dt="2022-04-08T02:13:55.547" v="11939" actId="20577"/>
          <ac:spMkLst>
            <pc:docMk/>
            <pc:sldMk cId="602084430" sldId="349"/>
            <ac:spMk id="13" creationId="{23CE41FB-D8F1-4DB7-A30F-B5FDA91FF566}"/>
          </ac:spMkLst>
        </pc:spChg>
        <pc:spChg chg="mod">
          <ac:chgData name="Mihai Budiu" userId="3fe408b5c12bb05c" providerId="LiveId" clId="{86DA9ADA-FA61-4148-BEAB-628F6227E06F}" dt="2022-04-08T02:14:02.527" v="11947" actId="20577"/>
          <ac:spMkLst>
            <pc:docMk/>
            <pc:sldMk cId="602084430" sldId="349"/>
            <ac:spMk id="15" creationId="{4D5185D5-55E5-4814-85C0-46121164C541}"/>
          </ac:spMkLst>
        </pc:spChg>
        <pc:spChg chg="mod">
          <ac:chgData name="Mihai Budiu" userId="3fe408b5c12bb05c" providerId="LiveId" clId="{86DA9ADA-FA61-4148-BEAB-628F6227E06F}" dt="2022-04-08T02:14:08.355" v="11949" actId="20577"/>
          <ac:spMkLst>
            <pc:docMk/>
            <pc:sldMk cId="602084430" sldId="349"/>
            <ac:spMk id="16" creationId="{64EDA164-C992-43FD-8889-97CC1FB87062}"/>
          </ac:spMkLst>
        </pc:spChg>
        <pc:spChg chg="mod">
          <ac:chgData name="Mihai Budiu" userId="3fe408b5c12bb05c" providerId="LiveId" clId="{86DA9ADA-FA61-4148-BEAB-628F6227E06F}" dt="2022-04-08T02:14:15.933" v="11952" actId="20577"/>
          <ac:spMkLst>
            <pc:docMk/>
            <pc:sldMk cId="602084430" sldId="349"/>
            <ac:spMk id="17" creationId="{7662DA53-9E0D-4C0A-8933-83F6A914EE75}"/>
          </ac:spMkLst>
        </pc:spChg>
        <pc:spChg chg="mod">
          <ac:chgData name="Mihai Budiu" userId="3fe408b5c12bb05c" providerId="LiveId" clId="{86DA9ADA-FA61-4148-BEAB-628F6227E06F}" dt="2022-04-08T02:14:12.101" v="11950" actId="20577"/>
          <ac:spMkLst>
            <pc:docMk/>
            <pc:sldMk cId="602084430" sldId="349"/>
            <ac:spMk id="25" creationId="{5BFFDE89-1E6F-4E4F-812D-6DE8B1A7E2EB}"/>
          </ac:spMkLst>
        </pc:spChg>
        <pc:cxnChg chg="mod">
          <ac:chgData name="Mihai Budiu" userId="3fe408b5c12bb05c" providerId="LiveId" clId="{86DA9ADA-FA61-4148-BEAB-628F6227E06F}" dt="2022-04-08T02:14:08.355" v="11949" actId="20577"/>
          <ac:cxnSpMkLst>
            <pc:docMk/>
            <pc:sldMk cId="602084430" sldId="349"/>
            <ac:cxnSpMk id="18" creationId="{9E88D640-DDD8-4FD5-82C8-D06545893327}"/>
          </ac:cxnSpMkLst>
        </pc:cxnChg>
        <pc:cxnChg chg="mod">
          <ac:chgData name="Mihai Budiu" userId="3fe408b5c12bb05c" providerId="LiveId" clId="{86DA9ADA-FA61-4148-BEAB-628F6227E06F}" dt="2022-04-08T02:14:15.933" v="11952" actId="20577"/>
          <ac:cxnSpMkLst>
            <pc:docMk/>
            <pc:sldMk cId="602084430" sldId="349"/>
            <ac:cxnSpMk id="19" creationId="{743341BA-F5F1-4862-8BDE-07882CA28B1D}"/>
          </ac:cxnSpMkLst>
        </pc:cxnChg>
      </pc:sldChg>
      <pc:sldChg chg="modSp mod ord">
        <pc:chgData name="Mihai Budiu" userId="3fe408b5c12bb05c" providerId="LiveId" clId="{86DA9ADA-FA61-4148-BEAB-628F6227E06F}" dt="2022-04-08T02:13:40.227" v="11927" actId="20577"/>
        <pc:sldMkLst>
          <pc:docMk/>
          <pc:sldMk cId="3869295264" sldId="350"/>
        </pc:sldMkLst>
        <pc:spChg chg="mod">
          <ac:chgData name="Mihai Budiu" userId="3fe408b5c12bb05c" providerId="LiveId" clId="{86DA9ADA-FA61-4148-BEAB-628F6227E06F}" dt="2022-04-08T02:13:33.437" v="11924" actId="20577"/>
          <ac:spMkLst>
            <pc:docMk/>
            <pc:sldMk cId="3869295264" sldId="350"/>
            <ac:spMk id="5" creationId="{B9A5AB9C-2AC8-41E1-8543-F5D8E1BEC7F7}"/>
          </ac:spMkLst>
        </pc:spChg>
        <pc:spChg chg="mod">
          <ac:chgData name="Mihai Budiu" userId="3fe408b5c12bb05c" providerId="LiveId" clId="{86DA9ADA-FA61-4148-BEAB-628F6227E06F}" dt="2022-04-08T02:13:35.885" v="11926" actId="20577"/>
          <ac:spMkLst>
            <pc:docMk/>
            <pc:sldMk cId="3869295264" sldId="350"/>
            <ac:spMk id="6" creationId="{7C5DD5FD-90D5-4C29-B980-4AA1354B1AD4}"/>
          </ac:spMkLst>
        </pc:spChg>
        <pc:spChg chg="mod">
          <ac:chgData name="Mihai Budiu" userId="3fe408b5c12bb05c" providerId="LiveId" clId="{86DA9ADA-FA61-4148-BEAB-628F6227E06F}" dt="2022-04-08T02:13:40.227" v="11927" actId="20577"/>
          <ac:spMkLst>
            <pc:docMk/>
            <pc:sldMk cId="3869295264" sldId="350"/>
            <ac:spMk id="9" creationId="{3890AE97-E587-49BF-B4B5-A656AFAC8CEB}"/>
          </ac:spMkLst>
        </pc:spChg>
        <pc:spChg chg="mod">
          <ac:chgData name="Mihai Budiu" userId="3fe408b5c12bb05c" providerId="LiveId" clId="{86DA9ADA-FA61-4148-BEAB-628F6227E06F}" dt="2022-04-08T02:13:30.284" v="11922" actId="20577"/>
          <ac:spMkLst>
            <pc:docMk/>
            <pc:sldMk cId="3869295264" sldId="350"/>
            <ac:spMk id="15" creationId="{53E13663-E7B6-4739-ADA2-D5B32EDE0981}"/>
          </ac:spMkLst>
        </pc:spChg>
        <pc:spChg chg="mod">
          <ac:chgData name="Mihai Budiu" userId="3fe408b5c12bb05c" providerId="LiveId" clId="{86DA9ADA-FA61-4148-BEAB-628F6227E06F}" dt="2022-04-08T02:13:08.551" v="11912" actId="20577"/>
          <ac:spMkLst>
            <pc:docMk/>
            <pc:sldMk cId="3869295264" sldId="350"/>
            <ac:spMk id="17" creationId="{2FEBECEB-75EE-4645-B15B-3F3E9D201054}"/>
          </ac:spMkLst>
        </pc:spChg>
        <pc:cxnChg chg="mod">
          <ac:chgData name="Mihai Budiu" userId="3fe408b5c12bb05c" providerId="LiveId" clId="{86DA9ADA-FA61-4148-BEAB-628F6227E06F}" dt="2022-04-08T02:13:33.437" v="11924" actId="20577"/>
          <ac:cxnSpMkLst>
            <pc:docMk/>
            <pc:sldMk cId="3869295264" sldId="350"/>
            <ac:cxnSpMk id="7" creationId="{2AB7E6E3-34E8-4812-A878-1FFB4B1FA42D}"/>
          </ac:cxnSpMkLst>
        </pc:cxnChg>
        <pc:cxnChg chg="mod">
          <ac:chgData name="Mihai Budiu" userId="3fe408b5c12bb05c" providerId="LiveId" clId="{86DA9ADA-FA61-4148-BEAB-628F6227E06F}" dt="2022-04-08T02:13:35.885" v="11926" actId="20577"/>
          <ac:cxnSpMkLst>
            <pc:docMk/>
            <pc:sldMk cId="3869295264" sldId="350"/>
            <ac:cxnSpMk id="8" creationId="{DE1AEAB8-D00B-4103-A067-AC1165091A8B}"/>
          </ac:cxnSpMkLst>
        </pc:cxnChg>
        <pc:cxnChg chg="mod">
          <ac:chgData name="Mihai Budiu" userId="3fe408b5c12bb05c" providerId="LiveId" clId="{86DA9ADA-FA61-4148-BEAB-628F6227E06F}" dt="2022-04-08T02:13:40.227" v="11927" actId="20577"/>
          <ac:cxnSpMkLst>
            <pc:docMk/>
            <pc:sldMk cId="3869295264" sldId="350"/>
            <ac:cxnSpMk id="10" creationId="{C54628B0-6101-40D4-AFDA-C5034101251E}"/>
          </ac:cxnSpMkLst>
        </pc:cxnChg>
      </pc:sldChg>
      <pc:sldChg chg="del ord">
        <pc:chgData name="Mihai Budiu" userId="3fe408b5c12bb05c" providerId="LiveId" clId="{86DA9ADA-FA61-4148-BEAB-628F6227E06F}" dt="2022-04-08T02:14:27.604" v="11953" actId="47"/>
        <pc:sldMkLst>
          <pc:docMk/>
          <pc:sldMk cId="1398823852" sldId="351"/>
        </pc:sldMkLst>
      </pc:sldChg>
      <pc:sldChg chg="modSp mod ord modAnim">
        <pc:chgData name="Mihai Budiu" userId="3fe408b5c12bb05c" providerId="LiveId" clId="{86DA9ADA-FA61-4148-BEAB-628F6227E06F}" dt="2022-04-07T23:48:46.513" v="9919" actId="1076"/>
        <pc:sldMkLst>
          <pc:docMk/>
          <pc:sldMk cId="3541815644" sldId="353"/>
        </pc:sldMkLst>
        <pc:spChg chg="mod">
          <ac:chgData name="Mihai Budiu" userId="3fe408b5c12bb05c" providerId="LiveId" clId="{86DA9ADA-FA61-4148-BEAB-628F6227E06F}" dt="2022-04-05T19:56:19.934" v="8644" actId="20577"/>
          <ac:spMkLst>
            <pc:docMk/>
            <pc:sldMk cId="3541815644" sldId="353"/>
            <ac:spMk id="2" creationId="{FDA072D9-04EF-4734-8756-0E977888C728}"/>
          </ac:spMkLst>
        </pc:spChg>
        <pc:spChg chg="mod">
          <ac:chgData name="Mihai Budiu" userId="3fe408b5c12bb05c" providerId="LiveId" clId="{86DA9ADA-FA61-4148-BEAB-628F6227E06F}" dt="2022-04-07T23:48:46.513" v="9919" actId="1076"/>
          <ac:spMkLst>
            <pc:docMk/>
            <pc:sldMk cId="3541815644" sldId="353"/>
            <ac:spMk id="3" creationId="{94979293-AC7A-4DE7-9035-DDEE944BE436}"/>
          </ac:spMkLst>
        </pc:spChg>
      </pc:sldChg>
      <pc:sldChg chg="modSp del mod ord">
        <pc:chgData name="Mihai Budiu" userId="3fe408b5c12bb05c" providerId="LiveId" clId="{86DA9ADA-FA61-4148-BEAB-628F6227E06F}" dt="2022-04-05T04:20:22.527" v="4903" actId="47"/>
        <pc:sldMkLst>
          <pc:docMk/>
          <pc:sldMk cId="3786515141" sldId="354"/>
        </pc:sldMkLst>
        <pc:spChg chg="mod">
          <ac:chgData name="Mihai Budiu" userId="3fe408b5c12bb05c" providerId="LiveId" clId="{86DA9ADA-FA61-4148-BEAB-628F6227E06F}" dt="2022-04-05T04:18:36.618" v="4869" actId="21"/>
          <ac:spMkLst>
            <pc:docMk/>
            <pc:sldMk cId="3786515141" sldId="354"/>
            <ac:spMk id="3" creationId="{E1F74F09-8D18-4A14-A30D-21FBBF0645AE}"/>
          </ac:spMkLst>
        </pc:spChg>
      </pc:sldChg>
      <pc:sldChg chg="modSp mod ord">
        <pc:chgData name="Mihai Budiu" userId="3fe408b5c12bb05c" providerId="LiveId" clId="{86DA9ADA-FA61-4148-BEAB-628F6227E06F}" dt="2022-04-05T18:01:33.620" v="5478" actId="27636"/>
        <pc:sldMkLst>
          <pc:docMk/>
          <pc:sldMk cId="2795340269" sldId="355"/>
        </pc:sldMkLst>
        <pc:spChg chg="mod">
          <ac:chgData name="Mihai Budiu" userId="3fe408b5c12bb05c" providerId="LiveId" clId="{86DA9ADA-FA61-4148-BEAB-628F6227E06F}" dt="2022-04-05T18:01:33.620" v="5478" actId="27636"/>
          <ac:spMkLst>
            <pc:docMk/>
            <pc:sldMk cId="2795340269" sldId="355"/>
            <ac:spMk id="3" creationId="{A5C4032E-A286-4ADA-B5E7-9037CF81E173}"/>
          </ac:spMkLst>
        </pc:spChg>
        <pc:spChg chg="mod">
          <ac:chgData name="Mihai Budiu" userId="3fe408b5c12bb05c" providerId="LiveId" clId="{86DA9ADA-FA61-4148-BEAB-628F6227E06F}" dt="2022-04-05T04:34:19.905" v="5132" actId="1036"/>
          <ac:spMkLst>
            <pc:docMk/>
            <pc:sldMk cId="2795340269" sldId="355"/>
            <ac:spMk id="11" creationId="{F8F26A57-D2B3-4700-9658-BE339143EA28}"/>
          </ac:spMkLst>
        </pc:spChg>
        <pc:spChg chg="mod">
          <ac:chgData name="Mihai Budiu" userId="3fe408b5c12bb05c" providerId="LiveId" clId="{86DA9ADA-FA61-4148-BEAB-628F6227E06F}" dt="2022-04-05T04:34:19.905" v="5132" actId="1036"/>
          <ac:spMkLst>
            <pc:docMk/>
            <pc:sldMk cId="2795340269" sldId="355"/>
            <ac:spMk id="12" creationId="{77912CA0-3E0B-40E7-8540-AE57D7F2FF57}"/>
          </ac:spMkLst>
        </pc:spChg>
        <pc:spChg chg="mod">
          <ac:chgData name="Mihai Budiu" userId="3fe408b5c12bb05c" providerId="LiveId" clId="{86DA9ADA-FA61-4148-BEAB-628F6227E06F}" dt="2022-04-05T04:34:19.905" v="5132" actId="1036"/>
          <ac:spMkLst>
            <pc:docMk/>
            <pc:sldMk cId="2795340269" sldId="355"/>
            <ac:spMk id="14" creationId="{25AB7525-0719-465B-A396-AB087AE4B2C8}"/>
          </ac:spMkLst>
        </pc:spChg>
        <pc:spChg chg="mod">
          <ac:chgData name="Mihai Budiu" userId="3fe408b5c12bb05c" providerId="LiveId" clId="{86DA9ADA-FA61-4148-BEAB-628F6227E06F}" dt="2022-04-05T04:34:19.905" v="5132" actId="1036"/>
          <ac:spMkLst>
            <pc:docMk/>
            <pc:sldMk cId="2795340269" sldId="355"/>
            <ac:spMk id="15" creationId="{40F2ED25-70DB-46B9-BCDC-F55B983BAA43}"/>
          </ac:spMkLst>
        </pc:spChg>
        <pc:spChg chg="mod">
          <ac:chgData name="Mihai Budiu" userId="3fe408b5c12bb05c" providerId="LiveId" clId="{86DA9ADA-FA61-4148-BEAB-628F6227E06F}" dt="2022-04-05T04:34:19.905" v="5132" actId="1036"/>
          <ac:spMkLst>
            <pc:docMk/>
            <pc:sldMk cId="2795340269" sldId="355"/>
            <ac:spMk id="16" creationId="{E18684A9-F0B2-4D95-A141-F3E11923BF50}"/>
          </ac:spMkLst>
        </pc:spChg>
        <pc:spChg chg="mod">
          <ac:chgData name="Mihai Budiu" userId="3fe408b5c12bb05c" providerId="LiveId" clId="{86DA9ADA-FA61-4148-BEAB-628F6227E06F}" dt="2022-04-05T04:34:19.905" v="5132" actId="1036"/>
          <ac:spMkLst>
            <pc:docMk/>
            <pc:sldMk cId="2795340269" sldId="355"/>
            <ac:spMk id="17" creationId="{986165E8-CC67-478A-AC21-FD060FBE30C4}"/>
          </ac:spMkLst>
        </pc:spChg>
        <pc:picChg chg="mod">
          <ac:chgData name="Mihai Budiu" userId="3fe408b5c12bb05c" providerId="LiveId" clId="{86DA9ADA-FA61-4148-BEAB-628F6227E06F}" dt="2022-04-05T04:34:19.905" v="5132" actId="1036"/>
          <ac:picMkLst>
            <pc:docMk/>
            <pc:sldMk cId="2795340269" sldId="355"/>
            <ac:picMk id="7" creationId="{7A32E414-7666-4DA9-A84D-309FF8D7CF0F}"/>
          </ac:picMkLst>
        </pc:picChg>
        <pc:picChg chg="mod">
          <ac:chgData name="Mihai Budiu" userId="3fe408b5c12bb05c" providerId="LiveId" clId="{86DA9ADA-FA61-4148-BEAB-628F6227E06F}" dt="2022-04-05T04:34:19.905" v="5132" actId="1036"/>
          <ac:picMkLst>
            <pc:docMk/>
            <pc:sldMk cId="2795340269" sldId="355"/>
            <ac:picMk id="8" creationId="{01037D8D-8E6E-41B7-9601-6128061A171B}"/>
          </ac:picMkLst>
        </pc:picChg>
        <pc:picChg chg="mod">
          <ac:chgData name="Mihai Budiu" userId="3fe408b5c12bb05c" providerId="LiveId" clId="{86DA9ADA-FA61-4148-BEAB-628F6227E06F}" dt="2022-04-05T04:34:19.905" v="5132" actId="1036"/>
          <ac:picMkLst>
            <pc:docMk/>
            <pc:sldMk cId="2795340269" sldId="355"/>
            <ac:picMk id="9" creationId="{BA9FA806-3224-4BC9-AFCA-1E42CA3CDD12}"/>
          </ac:picMkLst>
        </pc:picChg>
        <pc:picChg chg="mod">
          <ac:chgData name="Mihai Budiu" userId="3fe408b5c12bb05c" providerId="LiveId" clId="{86DA9ADA-FA61-4148-BEAB-628F6227E06F}" dt="2022-04-05T04:34:19.905" v="5132" actId="1036"/>
          <ac:picMkLst>
            <pc:docMk/>
            <pc:sldMk cId="2795340269" sldId="355"/>
            <ac:picMk id="10" creationId="{684435E2-C27B-4BA0-85B8-9986344559AC}"/>
          </ac:picMkLst>
        </pc:picChg>
      </pc:sldChg>
      <pc:sldChg chg="del">
        <pc:chgData name="Mihai Budiu" userId="3fe408b5c12bb05c" providerId="LiveId" clId="{86DA9ADA-FA61-4148-BEAB-628F6227E06F}" dt="2022-04-05T20:25:31.334" v="9083" actId="2696"/>
        <pc:sldMkLst>
          <pc:docMk/>
          <pc:sldMk cId="1039718524" sldId="356"/>
        </pc:sldMkLst>
      </pc:sldChg>
      <pc:sldChg chg="addSp delSp modSp mod ord">
        <pc:chgData name="Mihai Budiu" userId="3fe408b5c12bb05c" providerId="LiveId" clId="{86DA9ADA-FA61-4148-BEAB-628F6227E06F}" dt="2022-04-05T18:33:22.301" v="6961" actId="1035"/>
        <pc:sldMkLst>
          <pc:docMk/>
          <pc:sldMk cId="1679662939" sldId="357"/>
        </pc:sldMkLst>
        <pc:spChg chg="mod">
          <ac:chgData name="Mihai Budiu" userId="3fe408b5c12bb05c" providerId="LiveId" clId="{86DA9ADA-FA61-4148-BEAB-628F6227E06F}" dt="2022-04-05T18:32:09.072" v="6871" actId="20577"/>
          <ac:spMkLst>
            <pc:docMk/>
            <pc:sldMk cId="1679662939" sldId="357"/>
            <ac:spMk id="2" creationId="{88523EDE-7D52-475A-B1BF-3384169A7EF0}"/>
          </ac:spMkLst>
        </pc:spChg>
        <pc:spChg chg="mod">
          <ac:chgData name="Mihai Budiu" userId="3fe408b5c12bb05c" providerId="LiveId" clId="{86DA9ADA-FA61-4148-BEAB-628F6227E06F}" dt="2022-04-05T18:22:41.612" v="6481" actId="20577"/>
          <ac:spMkLst>
            <pc:docMk/>
            <pc:sldMk cId="1679662939" sldId="357"/>
            <ac:spMk id="3" creationId="{A5AF9EC3-8EE2-40CD-8B26-C02D0A03BEE5}"/>
          </ac:spMkLst>
        </pc:spChg>
        <pc:spChg chg="add mod">
          <ac:chgData name="Mihai Budiu" userId="3fe408b5c12bb05c" providerId="LiveId" clId="{86DA9ADA-FA61-4148-BEAB-628F6227E06F}" dt="2022-04-05T18:22:13.763" v="6470" actId="207"/>
          <ac:spMkLst>
            <pc:docMk/>
            <pc:sldMk cId="1679662939" sldId="357"/>
            <ac:spMk id="12" creationId="{ABA7E796-B8AA-4923-8F4C-1880B6C08D57}"/>
          </ac:spMkLst>
        </pc:spChg>
        <pc:picChg chg="add del mod ord">
          <ac:chgData name="Mihai Budiu" userId="3fe408b5c12bb05c" providerId="LiveId" clId="{86DA9ADA-FA61-4148-BEAB-628F6227E06F}" dt="2022-04-05T18:32:12.249" v="6872" actId="478"/>
          <ac:picMkLst>
            <pc:docMk/>
            <pc:sldMk cId="1679662939" sldId="357"/>
            <ac:picMk id="6" creationId="{31CBE5BD-CEFB-4362-979F-5A64113E1EDF}"/>
          </ac:picMkLst>
        </pc:picChg>
        <pc:picChg chg="add del">
          <ac:chgData name="Mihai Budiu" userId="3fe408b5c12bb05c" providerId="LiveId" clId="{86DA9ADA-FA61-4148-BEAB-628F6227E06F}" dt="2022-04-05T18:32:17.655" v="6874" actId="22"/>
          <ac:picMkLst>
            <pc:docMk/>
            <pc:sldMk cId="1679662939" sldId="357"/>
            <ac:picMk id="9" creationId="{857D2C19-28CD-4582-9619-15CBE079DDC3}"/>
          </ac:picMkLst>
        </pc:picChg>
        <pc:picChg chg="add mod ord">
          <ac:chgData name="Mihai Budiu" userId="3fe408b5c12bb05c" providerId="LiveId" clId="{86DA9ADA-FA61-4148-BEAB-628F6227E06F}" dt="2022-04-05T18:33:22.301" v="6961" actId="1035"/>
          <ac:picMkLst>
            <pc:docMk/>
            <pc:sldMk cId="1679662939" sldId="357"/>
            <ac:picMk id="11" creationId="{1B95D67A-9209-4A0E-A1A6-3435EFF40ED1}"/>
          </ac:picMkLst>
        </pc:picChg>
        <pc:picChg chg="del">
          <ac:chgData name="Mihai Budiu" userId="3fe408b5c12bb05c" providerId="LiveId" clId="{86DA9ADA-FA61-4148-BEAB-628F6227E06F}" dt="2022-04-05T18:21:12.087" v="6431" actId="478"/>
          <ac:picMkLst>
            <pc:docMk/>
            <pc:sldMk cId="1679662939" sldId="357"/>
            <ac:picMk id="23" creationId="{9BE123E5-0AD3-469D-9EA0-387052979620}"/>
          </ac:picMkLst>
        </pc:picChg>
      </pc:sldChg>
      <pc:sldChg chg="ord">
        <pc:chgData name="Mihai Budiu" userId="3fe408b5c12bb05c" providerId="LiveId" clId="{86DA9ADA-FA61-4148-BEAB-628F6227E06F}" dt="2022-04-05T19:03:45.917" v="8399"/>
        <pc:sldMkLst>
          <pc:docMk/>
          <pc:sldMk cId="520012697" sldId="358"/>
        </pc:sldMkLst>
      </pc:sldChg>
      <pc:sldChg chg="addSp delSp modSp mod ord delAnim modAnim">
        <pc:chgData name="Mihai Budiu" userId="3fe408b5c12bb05c" providerId="LiveId" clId="{86DA9ADA-FA61-4148-BEAB-628F6227E06F}" dt="2022-04-08T01:06:10.760" v="11456" actId="113"/>
        <pc:sldMkLst>
          <pc:docMk/>
          <pc:sldMk cId="2680879244" sldId="359"/>
        </pc:sldMkLst>
        <pc:spChg chg="mod">
          <ac:chgData name="Mihai Budiu" userId="3fe408b5c12bb05c" providerId="LiveId" clId="{86DA9ADA-FA61-4148-BEAB-628F6227E06F}" dt="2022-04-05T03:52:42.856" v="3977" actId="20577"/>
          <ac:spMkLst>
            <pc:docMk/>
            <pc:sldMk cId="2680879244" sldId="359"/>
            <ac:spMk id="2" creationId="{445CF96D-37AA-4E46-B60C-38E652EFCADB}"/>
          </ac:spMkLst>
        </pc:spChg>
        <pc:spChg chg="mod">
          <ac:chgData name="Mihai Budiu" userId="3fe408b5c12bb05c" providerId="LiveId" clId="{86DA9ADA-FA61-4148-BEAB-628F6227E06F}" dt="2022-04-08T01:06:10.760" v="11456" actId="113"/>
          <ac:spMkLst>
            <pc:docMk/>
            <pc:sldMk cId="2680879244" sldId="359"/>
            <ac:spMk id="3" creationId="{F9E54021-1D30-45AF-80B7-5A764EF06870}"/>
          </ac:spMkLst>
        </pc:spChg>
        <pc:spChg chg="del">
          <ac:chgData name="Mihai Budiu" userId="3fe408b5c12bb05c" providerId="LiveId" clId="{86DA9ADA-FA61-4148-BEAB-628F6227E06F}" dt="2022-04-05T03:55:05.941" v="4190" actId="478"/>
          <ac:spMkLst>
            <pc:docMk/>
            <pc:sldMk cId="2680879244" sldId="359"/>
            <ac:spMk id="14" creationId="{C6E6BD39-9A58-4A1B-8B59-812AB2075E09}"/>
          </ac:spMkLst>
        </pc:spChg>
        <pc:spChg chg="del">
          <ac:chgData name="Mihai Budiu" userId="3fe408b5c12bb05c" providerId="LiveId" clId="{86DA9ADA-FA61-4148-BEAB-628F6227E06F}" dt="2022-04-05T03:55:05.941" v="4190" actId="478"/>
          <ac:spMkLst>
            <pc:docMk/>
            <pc:sldMk cId="2680879244" sldId="359"/>
            <ac:spMk id="17" creationId="{4E75B18D-A975-4F19-A986-DCBD22B9D08C}"/>
          </ac:spMkLst>
        </pc:spChg>
        <pc:spChg chg="del">
          <ac:chgData name="Mihai Budiu" userId="3fe408b5c12bb05c" providerId="LiveId" clId="{86DA9ADA-FA61-4148-BEAB-628F6227E06F}" dt="2022-04-05T03:55:05.941" v="4190" actId="478"/>
          <ac:spMkLst>
            <pc:docMk/>
            <pc:sldMk cId="2680879244" sldId="359"/>
            <ac:spMk id="21" creationId="{189C7759-3ECB-4968-A9EE-8EA86F8E6087}"/>
          </ac:spMkLst>
        </pc:spChg>
        <pc:spChg chg="del">
          <ac:chgData name="Mihai Budiu" userId="3fe408b5c12bb05c" providerId="LiveId" clId="{86DA9ADA-FA61-4148-BEAB-628F6227E06F}" dt="2022-04-05T03:55:05.941" v="4190" actId="478"/>
          <ac:spMkLst>
            <pc:docMk/>
            <pc:sldMk cId="2680879244" sldId="359"/>
            <ac:spMk id="31" creationId="{F0A9F506-6602-4844-ADCA-66CC1F27DB54}"/>
          </ac:spMkLst>
        </pc:spChg>
        <pc:spChg chg="del">
          <ac:chgData name="Mihai Budiu" userId="3fe408b5c12bb05c" providerId="LiveId" clId="{86DA9ADA-FA61-4148-BEAB-628F6227E06F}" dt="2022-04-05T03:55:09.368" v="4191" actId="478"/>
          <ac:spMkLst>
            <pc:docMk/>
            <pc:sldMk cId="2680879244" sldId="359"/>
            <ac:spMk id="34" creationId="{97B591FD-CA5F-48C1-A6A3-43CADF4C2796}"/>
          </ac:spMkLst>
        </pc:spChg>
        <pc:spChg chg="del">
          <ac:chgData name="Mihai Budiu" userId="3fe408b5c12bb05c" providerId="LiveId" clId="{86DA9ADA-FA61-4148-BEAB-628F6227E06F}" dt="2022-04-05T03:55:05.941" v="4190" actId="478"/>
          <ac:spMkLst>
            <pc:docMk/>
            <pc:sldMk cId="2680879244" sldId="359"/>
            <ac:spMk id="35" creationId="{14E1E1EB-EB4C-4613-8D1F-9C51DA4F9B26}"/>
          </ac:spMkLst>
        </pc:spChg>
        <pc:spChg chg="del">
          <ac:chgData name="Mihai Budiu" userId="3fe408b5c12bb05c" providerId="LiveId" clId="{86DA9ADA-FA61-4148-BEAB-628F6227E06F}" dt="2022-04-05T03:55:05.941" v="4190" actId="478"/>
          <ac:spMkLst>
            <pc:docMk/>
            <pc:sldMk cId="2680879244" sldId="359"/>
            <ac:spMk id="36" creationId="{9BC50056-C73D-4E4B-9979-152E7019DBA7}"/>
          </ac:spMkLst>
        </pc:spChg>
        <pc:spChg chg="del">
          <ac:chgData name="Mihai Budiu" userId="3fe408b5c12bb05c" providerId="LiveId" clId="{86DA9ADA-FA61-4148-BEAB-628F6227E06F}" dt="2022-04-05T03:55:05.941" v="4190" actId="478"/>
          <ac:spMkLst>
            <pc:docMk/>
            <pc:sldMk cId="2680879244" sldId="359"/>
            <ac:spMk id="37" creationId="{DF75A7AF-B841-4B6D-9176-99A80B57A507}"/>
          </ac:spMkLst>
        </pc:spChg>
        <pc:spChg chg="del">
          <ac:chgData name="Mihai Budiu" userId="3fe408b5c12bb05c" providerId="LiveId" clId="{86DA9ADA-FA61-4148-BEAB-628F6227E06F}" dt="2022-04-05T03:55:05.941" v="4190" actId="478"/>
          <ac:spMkLst>
            <pc:docMk/>
            <pc:sldMk cId="2680879244" sldId="359"/>
            <ac:spMk id="38" creationId="{4F46811A-A91C-4C1E-85D0-72BD1DAA4F59}"/>
          </ac:spMkLst>
        </pc:spChg>
        <pc:spChg chg="add mod">
          <ac:chgData name="Mihai Budiu" userId="3fe408b5c12bb05c" providerId="LiveId" clId="{86DA9ADA-FA61-4148-BEAB-628F6227E06F}" dt="2022-04-05T04:13:13.025" v="4761" actId="1076"/>
          <ac:spMkLst>
            <pc:docMk/>
            <pc:sldMk cId="2680879244" sldId="359"/>
            <ac:spMk id="62" creationId="{77CF4374-64D1-49B1-9260-D1950ACF9594}"/>
          </ac:spMkLst>
        </pc:spChg>
        <pc:spChg chg="mod">
          <ac:chgData name="Mihai Budiu" userId="3fe408b5c12bb05c" providerId="LiveId" clId="{86DA9ADA-FA61-4148-BEAB-628F6227E06F}" dt="2022-04-05T04:13:10.102" v="4760"/>
          <ac:spMkLst>
            <pc:docMk/>
            <pc:sldMk cId="2680879244" sldId="359"/>
            <ac:spMk id="65" creationId="{C01D29B2-6458-4D60-B0C9-8E72C33820B2}"/>
          </ac:spMkLst>
        </pc:spChg>
        <pc:spChg chg="mod">
          <ac:chgData name="Mihai Budiu" userId="3fe408b5c12bb05c" providerId="LiveId" clId="{86DA9ADA-FA61-4148-BEAB-628F6227E06F}" dt="2022-04-05T04:13:10.102" v="4760"/>
          <ac:spMkLst>
            <pc:docMk/>
            <pc:sldMk cId="2680879244" sldId="359"/>
            <ac:spMk id="66" creationId="{A14010B5-A23F-447D-95A9-CF5ADEF91852}"/>
          </ac:spMkLst>
        </pc:spChg>
        <pc:spChg chg="mod">
          <ac:chgData name="Mihai Budiu" userId="3fe408b5c12bb05c" providerId="LiveId" clId="{86DA9ADA-FA61-4148-BEAB-628F6227E06F}" dt="2022-04-05T04:13:10.102" v="4760"/>
          <ac:spMkLst>
            <pc:docMk/>
            <pc:sldMk cId="2680879244" sldId="359"/>
            <ac:spMk id="67" creationId="{A8BD4E67-D84E-4FA8-8CCB-57380BED9008}"/>
          </ac:spMkLst>
        </pc:spChg>
        <pc:spChg chg="mod">
          <ac:chgData name="Mihai Budiu" userId="3fe408b5c12bb05c" providerId="LiveId" clId="{86DA9ADA-FA61-4148-BEAB-628F6227E06F}" dt="2022-04-05T04:13:10.102" v="4760"/>
          <ac:spMkLst>
            <pc:docMk/>
            <pc:sldMk cId="2680879244" sldId="359"/>
            <ac:spMk id="68" creationId="{0D4F1199-1657-45BE-A05A-3A736C6585EA}"/>
          </ac:spMkLst>
        </pc:spChg>
        <pc:spChg chg="mod">
          <ac:chgData name="Mihai Budiu" userId="3fe408b5c12bb05c" providerId="LiveId" clId="{86DA9ADA-FA61-4148-BEAB-628F6227E06F}" dt="2022-04-05T04:13:10.102" v="4760"/>
          <ac:spMkLst>
            <pc:docMk/>
            <pc:sldMk cId="2680879244" sldId="359"/>
            <ac:spMk id="69" creationId="{F986835F-CED4-4F88-9B60-CA3E130922A8}"/>
          </ac:spMkLst>
        </pc:spChg>
        <pc:spChg chg="mod">
          <ac:chgData name="Mihai Budiu" userId="3fe408b5c12bb05c" providerId="LiveId" clId="{86DA9ADA-FA61-4148-BEAB-628F6227E06F}" dt="2022-04-05T04:13:20.691" v="4762"/>
          <ac:spMkLst>
            <pc:docMk/>
            <pc:sldMk cId="2680879244" sldId="359"/>
            <ac:spMk id="71" creationId="{17761FC5-0139-4B4C-8A7B-0BE1FF08CEC5}"/>
          </ac:spMkLst>
        </pc:spChg>
        <pc:spChg chg="mod">
          <ac:chgData name="Mihai Budiu" userId="3fe408b5c12bb05c" providerId="LiveId" clId="{86DA9ADA-FA61-4148-BEAB-628F6227E06F}" dt="2022-04-05T04:13:20.691" v="4762"/>
          <ac:spMkLst>
            <pc:docMk/>
            <pc:sldMk cId="2680879244" sldId="359"/>
            <ac:spMk id="72" creationId="{4429D4ED-5776-4C0A-83E9-E31F5FAE2583}"/>
          </ac:spMkLst>
        </pc:spChg>
        <pc:spChg chg="mod">
          <ac:chgData name="Mihai Budiu" userId="3fe408b5c12bb05c" providerId="LiveId" clId="{86DA9ADA-FA61-4148-BEAB-628F6227E06F}" dt="2022-04-05T04:13:20.691" v="4762"/>
          <ac:spMkLst>
            <pc:docMk/>
            <pc:sldMk cId="2680879244" sldId="359"/>
            <ac:spMk id="73" creationId="{4B320054-E4ED-4980-8029-5C5122684534}"/>
          </ac:spMkLst>
        </pc:spChg>
        <pc:spChg chg="mod">
          <ac:chgData name="Mihai Budiu" userId="3fe408b5c12bb05c" providerId="LiveId" clId="{86DA9ADA-FA61-4148-BEAB-628F6227E06F}" dt="2022-04-05T04:13:20.691" v="4762"/>
          <ac:spMkLst>
            <pc:docMk/>
            <pc:sldMk cId="2680879244" sldId="359"/>
            <ac:spMk id="74" creationId="{A0990EE9-A38A-46C5-B2F5-8DD04AFE4C11}"/>
          </ac:spMkLst>
        </pc:spChg>
        <pc:spChg chg="mod">
          <ac:chgData name="Mihai Budiu" userId="3fe408b5c12bb05c" providerId="LiveId" clId="{86DA9ADA-FA61-4148-BEAB-628F6227E06F}" dt="2022-04-05T04:13:20.691" v="4762"/>
          <ac:spMkLst>
            <pc:docMk/>
            <pc:sldMk cId="2680879244" sldId="359"/>
            <ac:spMk id="75" creationId="{FA62869D-34CB-4CD5-9D8F-25375354F560}"/>
          </ac:spMkLst>
        </pc:spChg>
        <pc:grpChg chg="del">
          <ac:chgData name="Mihai Budiu" userId="3fe408b5c12bb05c" providerId="LiveId" clId="{86DA9ADA-FA61-4148-BEAB-628F6227E06F}" dt="2022-04-05T03:55:05.941" v="4190" actId="478"/>
          <ac:grpSpMkLst>
            <pc:docMk/>
            <pc:sldMk cId="2680879244" sldId="359"/>
            <ac:grpSpMk id="32" creationId="{DC9760FD-36A4-4FAE-8EAE-D4F8EAE60B92}"/>
          </ac:grpSpMkLst>
        </pc:grpChg>
        <pc:grpChg chg="del">
          <ac:chgData name="Mihai Budiu" userId="3fe408b5c12bb05c" providerId="LiveId" clId="{86DA9ADA-FA61-4148-BEAB-628F6227E06F}" dt="2022-04-05T03:55:05.941" v="4190" actId="478"/>
          <ac:grpSpMkLst>
            <pc:docMk/>
            <pc:sldMk cId="2680879244" sldId="359"/>
            <ac:grpSpMk id="43" creationId="{39CBDAAD-BDC1-4E67-930E-56C98974A6D0}"/>
          </ac:grpSpMkLst>
        </pc:grpChg>
        <pc:grpChg chg="del">
          <ac:chgData name="Mihai Budiu" userId="3fe408b5c12bb05c" providerId="LiveId" clId="{86DA9ADA-FA61-4148-BEAB-628F6227E06F}" dt="2022-04-05T03:55:05.941" v="4190" actId="478"/>
          <ac:grpSpMkLst>
            <pc:docMk/>
            <pc:sldMk cId="2680879244" sldId="359"/>
            <ac:grpSpMk id="49" creationId="{042A7457-7C19-499A-81B7-695DB900E930}"/>
          </ac:grpSpMkLst>
        </pc:grpChg>
        <pc:grpChg chg="del">
          <ac:chgData name="Mihai Budiu" userId="3fe408b5c12bb05c" providerId="LiveId" clId="{86DA9ADA-FA61-4148-BEAB-628F6227E06F}" dt="2022-04-05T03:55:05.941" v="4190" actId="478"/>
          <ac:grpSpMkLst>
            <pc:docMk/>
            <pc:sldMk cId="2680879244" sldId="359"/>
            <ac:grpSpMk id="55" creationId="{00ABBA35-7CEC-4DAE-902E-F6E99F121DFE}"/>
          </ac:grpSpMkLst>
        </pc:grpChg>
        <pc:grpChg chg="add mod">
          <ac:chgData name="Mihai Budiu" userId="3fe408b5c12bb05c" providerId="LiveId" clId="{86DA9ADA-FA61-4148-BEAB-628F6227E06F}" dt="2022-04-05T04:13:34.485" v="4768" actId="1076"/>
          <ac:grpSpMkLst>
            <pc:docMk/>
            <pc:sldMk cId="2680879244" sldId="359"/>
            <ac:grpSpMk id="64" creationId="{EBD7026E-7ADF-466F-A052-E4E26BBDF2DE}"/>
          </ac:grpSpMkLst>
        </pc:grpChg>
        <pc:grpChg chg="add del mod">
          <ac:chgData name="Mihai Budiu" userId="3fe408b5c12bb05c" providerId="LiveId" clId="{86DA9ADA-FA61-4148-BEAB-628F6227E06F}" dt="2022-04-05T04:13:30.891" v="4767" actId="1076"/>
          <ac:grpSpMkLst>
            <pc:docMk/>
            <pc:sldMk cId="2680879244" sldId="359"/>
            <ac:grpSpMk id="70" creationId="{BFF40658-DFFB-47D9-998B-0B11B991635F}"/>
          </ac:grpSpMkLst>
        </pc:grpChg>
        <pc:cxnChg chg="del mod">
          <ac:chgData name="Mihai Budiu" userId="3fe408b5c12bb05c" providerId="LiveId" clId="{86DA9ADA-FA61-4148-BEAB-628F6227E06F}" dt="2022-04-05T03:55:05.941" v="4190" actId="478"/>
          <ac:cxnSpMkLst>
            <pc:docMk/>
            <pc:sldMk cId="2680879244" sldId="359"/>
            <ac:cxnSpMk id="15" creationId="{5A62C1F3-7AB0-4BB2-A9EA-7D0680C083FE}"/>
          </ac:cxnSpMkLst>
        </pc:cxnChg>
        <pc:cxnChg chg="del mod">
          <ac:chgData name="Mihai Budiu" userId="3fe408b5c12bb05c" providerId="LiveId" clId="{86DA9ADA-FA61-4148-BEAB-628F6227E06F}" dt="2022-04-05T03:55:05.941" v="4190" actId="478"/>
          <ac:cxnSpMkLst>
            <pc:docMk/>
            <pc:sldMk cId="2680879244" sldId="359"/>
            <ac:cxnSpMk id="16" creationId="{5B83048A-F3CD-45B2-9510-DF0491D591F4}"/>
          </ac:cxnSpMkLst>
        </pc:cxnChg>
        <pc:cxnChg chg="del mod">
          <ac:chgData name="Mihai Budiu" userId="3fe408b5c12bb05c" providerId="LiveId" clId="{86DA9ADA-FA61-4148-BEAB-628F6227E06F}" dt="2022-04-05T03:55:05.941" v="4190" actId="478"/>
          <ac:cxnSpMkLst>
            <pc:docMk/>
            <pc:sldMk cId="2680879244" sldId="359"/>
            <ac:cxnSpMk id="19" creationId="{8CA4F09C-CA0D-4335-A807-593A3578DE82}"/>
          </ac:cxnSpMkLst>
        </pc:cxnChg>
        <pc:cxnChg chg="del mod">
          <ac:chgData name="Mihai Budiu" userId="3fe408b5c12bb05c" providerId="LiveId" clId="{86DA9ADA-FA61-4148-BEAB-628F6227E06F}" dt="2022-04-05T03:55:05.941" v="4190" actId="478"/>
          <ac:cxnSpMkLst>
            <pc:docMk/>
            <pc:sldMk cId="2680879244" sldId="359"/>
            <ac:cxnSpMk id="22" creationId="{5D5C7395-2261-4328-86C6-6205E140A497}"/>
          </ac:cxnSpMkLst>
        </pc:cxnChg>
        <pc:cxnChg chg="del">
          <ac:chgData name="Mihai Budiu" userId="3fe408b5c12bb05c" providerId="LiveId" clId="{86DA9ADA-FA61-4148-BEAB-628F6227E06F}" dt="2022-04-05T03:55:05.941" v="4190" actId="478"/>
          <ac:cxnSpMkLst>
            <pc:docMk/>
            <pc:sldMk cId="2680879244" sldId="359"/>
            <ac:cxnSpMk id="28" creationId="{3D9F5350-DFCB-479B-B08B-CD027B2AB1AC}"/>
          </ac:cxnSpMkLst>
        </pc:cxnChg>
        <pc:cxnChg chg="del">
          <ac:chgData name="Mihai Budiu" userId="3fe408b5c12bb05c" providerId="LiveId" clId="{86DA9ADA-FA61-4148-BEAB-628F6227E06F}" dt="2022-04-05T03:55:05.941" v="4190" actId="478"/>
          <ac:cxnSpMkLst>
            <pc:docMk/>
            <pc:sldMk cId="2680879244" sldId="359"/>
            <ac:cxnSpMk id="29" creationId="{5065CADD-E855-4FFC-BFC6-CE84866EFE94}"/>
          </ac:cxnSpMkLst>
        </pc:cxnChg>
        <pc:cxnChg chg="add mod">
          <ac:chgData name="Mihai Budiu" userId="3fe408b5c12bb05c" providerId="LiveId" clId="{86DA9ADA-FA61-4148-BEAB-628F6227E06F}" dt="2022-04-05T04:13:13.025" v="4761" actId="1076"/>
          <ac:cxnSpMkLst>
            <pc:docMk/>
            <pc:sldMk cId="2680879244" sldId="359"/>
            <ac:cxnSpMk id="61" creationId="{58C1D954-A9B7-4247-BD02-EDF60C75181C}"/>
          </ac:cxnSpMkLst>
        </pc:cxnChg>
        <pc:cxnChg chg="add mod">
          <ac:chgData name="Mihai Budiu" userId="3fe408b5c12bb05c" providerId="LiveId" clId="{86DA9ADA-FA61-4148-BEAB-628F6227E06F}" dt="2022-04-05T04:13:13.025" v="4761" actId="1076"/>
          <ac:cxnSpMkLst>
            <pc:docMk/>
            <pc:sldMk cId="2680879244" sldId="359"/>
            <ac:cxnSpMk id="63" creationId="{85BA9B4A-8ADC-48F6-99CF-B1DC3A6B5CAE}"/>
          </ac:cxnSpMkLst>
        </pc:cxnChg>
      </pc:sldChg>
      <pc:sldChg chg="modSp mod ord">
        <pc:chgData name="Mihai Budiu" userId="3fe408b5c12bb05c" providerId="LiveId" clId="{86DA9ADA-FA61-4148-BEAB-628F6227E06F}" dt="2022-04-08T02:12:29.417" v="11884" actId="20577"/>
        <pc:sldMkLst>
          <pc:docMk/>
          <pc:sldMk cId="411352976" sldId="360"/>
        </pc:sldMkLst>
        <pc:spChg chg="mod">
          <ac:chgData name="Mihai Budiu" userId="3fe408b5c12bb05c" providerId="LiveId" clId="{86DA9ADA-FA61-4148-BEAB-628F6227E06F}" dt="2022-04-08T02:12:29.417" v="11884" actId="20577"/>
          <ac:spMkLst>
            <pc:docMk/>
            <pc:sldMk cId="411352976" sldId="360"/>
            <ac:spMk id="8" creationId="{6B341C62-EE07-4F63-82C5-BB6594BBFCDC}"/>
          </ac:spMkLst>
        </pc:spChg>
      </pc:sldChg>
      <pc:sldChg chg="ord">
        <pc:chgData name="Mihai Budiu" userId="3fe408b5c12bb05c" providerId="LiveId" clId="{86DA9ADA-FA61-4148-BEAB-628F6227E06F}" dt="2022-04-08T02:05:29.844" v="11834"/>
        <pc:sldMkLst>
          <pc:docMk/>
          <pc:sldMk cId="2033788758" sldId="362"/>
        </pc:sldMkLst>
      </pc:sldChg>
      <pc:sldChg chg="modSp mod ord">
        <pc:chgData name="Mihai Budiu" userId="3fe408b5c12bb05c" providerId="LiveId" clId="{86DA9ADA-FA61-4148-BEAB-628F6227E06F}" dt="2022-04-08T01:20:19.418" v="11518" actId="20577"/>
        <pc:sldMkLst>
          <pc:docMk/>
          <pc:sldMk cId="3803513814" sldId="363"/>
        </pc:sldMkLst>
        <pc:spChg chg="mod">
          <ac:chgData name="Mihai Budiu" userId="3fe408b5c12bb05c" providerId="LiveId" clId="{86DA9ADA-FA61-4148-BEAB-628F6227E06F}" dt="2022-04-08T01:20:19.418" v="11518" actId="20577"/>
          <ac:spMkLst>
            <pc:docMk/>
            <pc:sldMk cId="3803513814" sldId="363"/>
            <ac:spMk id="3" creationId="{D65566E2-EF36-45E0-916B-6EA4E68156EF}"/>
          </ac:spMkLst>
        </pc:spChg>
      </pc:sldChg>
      <pc:sldChg chg="ord">
        <pc:chgData name="Mihai Budiu" userId="3fe408b5c12bb05c" providerId="LiveId" clId="{86DA9ADA-FA61-4148-BEAB-628F6227E06F}" dt="2022-04-05T18:47:43.257" v="7583"/>
        <pc:sldMkLst>
          <pc:docMk/>
          <pc:sldMk cId="1747965290" sldId="364"/>
        </pc:sldMkLst>
      </pc:sldChg>
      <pc:sldChg chg="new del">
        <pc:chgData name="Mihai Budiu" userId="3fe408b5c12bb05c" providerId="LiveId" clId="{86DA9ADA-FA61-4148-BEAB-628F6227E06F}" dt="2022-04-04T22:53:06.926" v="1" actId="680"/>
        <pc:sldMkLst>
          <pc:docMk/>
          <pc:sldMk cId="568828923" sldId="365"/>
        </pc:sldMkLst>
      </pc:sldChg>
      <pc:sldChg chg="addSp modSp new mod ord modAnim">
        <pc:chgData name="Mihai Budiu" userId="3fe408b5c12bb05c" providerId="LiveId" clId="{86DA9ADA-FA61-4148-BEAB-628F6227E06F}" dt="2022-04-08T00:24:54.467" v="10777"/>
        <pc:sldMkLst>
          <pc:docMk/>
          <pc:sldMk cId="4227788450" sldId="365"/>
        </pc:sldMkLst>
        <pc:spChg chg="mod">
          <ac:chgData name="Mihai Budiu" userId="3fe408b5c12bb05c" providerId="LiveId" clId="{86DA9ADA-FA61-4148-BEAB-628F6227E06F}" dt="2022-04-04T23:15:40.554" v="917" actId="20577"/>
          <ac:spMkLst>
            <pc:docMk/>
            <pc:sldMk cId="4227788450" sldId="365"/>
            <ac:spMk id="2" creationId="{0D0A4920-3D5D-461E-83D3-65D6D6D61483}"/>
          </ac:spMkLst>
        </pc:spChg>
        <pc:spChg chg="mod">
          <ac:chgData name="Mihai Budiu" userId="3fe408b5c12bb05c" providerId="LiveId" clId="{86DA9ADA-FA61-4148-BEAB-628F6227E06F}" dt="2022-04-05T20:04:38.810" v="8783" actId="20577"/>
          <ac:spMkLst>
            <pc:docMk/>
            <pc:sldMk cId="4227788450" sldId="365"/>
            <ac:spMk id="3" creationId="{5056CACA-74EC-4BAC-BEA9-802F89B81E71}"/>
          </ac:spMkLst>
        </pc:spChg>
        <pc:spChg chg="add mod">
          <ac:chgData name="Mihai Budiu" userId="3fe408b5c12bb05c" providerId="LiveId" clId="{86DA9ADA-FA61-4148-BEAB-628F6227E06F}" dt="2022-04-05T17:37:35.220" v="5213" actId="14100"/>
          <ac:spMkLst>
            <pc:docMk/>
            <pc:sldMk cId="4227788450" sldId="365"/>
            <ac:spMk id="7" creationId="{5092F1BB-6485-40DC-8BAB-A652A8454A58}"/>
          </ac:spMkLst>
        </pc:spChg>
        <pc:spChg chg="add mod">
          <ac:chgData name="Mihai Budiu" userId="3fe408b5c12bb05c" providerId="LiveId" clId="{86DA9ADA-FA61-4148-BEAB-628F6227E06F}" dt="2022-04-05T17:38:14.235" v="5228" actId="1076"/>
          <ac:spMkLst>
            <pc:docMk/>
            <pc:sldMk cId="4227788450" sldId="365"/>
            <ac:spMk id="9" creationId="{614F03B3-7D76-4713-82BE-B64FD60DA3AD}"/>
          </ac:spMkLst>
        </pc:spChg>
        <pc:spChg chg="add mod">
          <ac:chgData name="Mihai Budiu" userId="3fe408b5c12bb05c" providerId="LiveId" clId="{86DA9ADA-FA61-4148-BEAB-628F6227E06F}" dt="2022-04-05T17:38:26.820" v="5230" actId="14100"/>
          <ac:spMkLst>
            <pc:docMk/>
            <pc:sldMk cId="4227788450" sldId="365"/>
            <ac:spMk id="10" creationId="{225EBF06-F1BA-4E81-9E5C-A8BCB025BC3F}"/>
          </ac:spMkLst>
        </pc:spChg>
        <pc:spChg chg="add mod">
          <ac:chgData name="Mihai Budiu" userId="3fe408b5c12bb05c" providerId="LiveId" clId="{86DA9ADA-FA61-4148-BEAB-628F6227E06F}" dt="2022-04-05T17:38:41.669" v="5239" actId="14100"/>
          <ac:spMkLst>
            <pc:docMk/>
            <pc:sldMk cId="4227788450" sldId="365"/>
            <ac:spMk id="11" creationId="{FB5183B9-E1FA-4ED8-9191-B5FDA39B35BB}"/>
          </ac:spMkLst>
        </pc:spChg>
        <pc:spChg chg="add mod">
          <ac:chgData name="Mihai Budiu" userId="3fe408b5c12bb05c" providerId="LiveId" clId="{86DA9ADA-FA61-4148-BEAB-628F6227E06F}" dt="2022-04-05T20:04:09.124" v="8747" actId="1076"/>
          <ac:spMkLst>
            <pc:docMk/>
            <pc:sldMk cId="4227788450" sldId="365"/>
            <ac:spMk id="12" creationId="{C9E8577C-5F98-4F76-8511-9035962436AA}"/>
          </ac:spMkLst>
        </pc:spChg>
        <pc:picChg chg="add mod">
          <ac:chgData name="Mihai Budiu" userId="3fe408b5c12bb05c" providerId="LiveId" clId="{86DA9ADA-FA61-4148-BEAB-628F6227E06F}" dt="2022-04-05T17:39:00.358" v="5244" actId="1076"/>
          <ac:picMkLst>
            <pc:docMk/>
            <pc:sldMk cId="4227788450" sldId="365"/>
            <ac:picMk id="6" creationId="{7C631A0B-A8B5-4025-9F7D-10F13AF131FE}"/>
          </ac:picMkLst>
        </pc:picChg>
      </pc:sldChg>
      <pc:sldChg chg="addSp delSp modSp new mod ord modAnim">
        <pc:chgData name="Mihai Budiu" userId="3fe408b5c12bb05c" providerId="LiveId" clId="{86DA9ADA-FA61-4148-BEAB-628F6227E06F}" dt="2022-04-05T17:42:08.565" v="5248"/>
        <pc:sldMkLst>
          <pc:docMk/>
          <pc:sldMk cId="1001151207" sldId="366"/>
        </pc:sldMkLst>
        <pc:spChg chg="mod">
          <ac:chgData name="Mihai Budiu" userId="3fe408b5c12bb05c" providerId="LiveId" clId="{86DA9ADA-FA61-4148-BEAB-628F6227E06F}" dt="2022-04-04T23:44:26.197" v="1073" actId="20577"/>
          <ac:spMkLst>
            <pc:docMk/>
            <pc:sldMk cId="1001151207" sldId="366"/>
            <ac:spMk id="2" creationId="{DBDAD059-D5CC-405C-B117-9F2920154179}"/>
          </ac:spMkLst>
        </pc:spChg>
        <pc:spChg chg="del">
          <ac:chgData name="Mihai Budiu" userId="3fe408b5c12bb05c" providerId="LiveId" clId="{86DA9ADA-FA61-4148-BEAB-628F6227E06F}" dt="2022-04-04T23:41:09.285" v="999" actId="22"/>
          <ac:spMkLst>
            <pc:docMk/>
            <pc:sldMk cId="1001151207" sldId="366"/>
            <ac:spMk id="3" creationId="{E8A8E89D-F276-460A-81C4-6E87EDE50407}"/>
          </ac:spMkLst>
        </pc:spChg>
        <pc:spChg chg="add mod">
          <ac:chgData name="Mihai Budiu" userId="3fe408b5c12bb05c" providerId="LiveId" clId="{86DA9ADA-FA61-4148-BEAB-628F6227E06F}" dt="2022-04-04T23:42:21.142" v="1041" actId="20577"/>
          <ac:spMkLst>
            <pc:docMk/>
            <pc:sldMk cId="1001151207" sldId="366"/>
            <ac:spMk id="9" creationId="{0080460A-CDC9-4E72-9BB3-E446D39796C8}"/>
          </ac:spMkLst>
        </pc:spChg>
        <pc:spChg chg="add del">
          <ac:chgData name="Mihai Budiu" userId="3fe408b5c12bb05c" providerId="LiveId" clId="{86DA9ADA-FA61-4148-BEAB-628F6227E06F}" dt="2022-04-04T23:45:15.282" v="1075" actId="478"/>
          <ac:spMkLst>
            <pc:docMk/>
            <pc:sldMk cId="1001151207" sldId="366"/>
            <ac:spMk id="10" creationId="{1B76B73F-28DA-4CE0-8839-570242E01F2E}"/>
          </ac:spMkLst>
        </pc:spChg>
        <pc:spChg chg="add del mod">
          <ac:chgData name="Mihai Budiu" userId="3fe408b5c12bb05c" providerId="LiveId" clId="{86DA9ADA-FA61-4148-BEAB-628F6227E06F}" dt="2022-04-04T23:50:00.201" v="1218" actId="478"/>
          <ac:spMkLst>
            <pc:docMk/>
            <pc:sldMk cId="1001151207" sldId="366"/>
            <ac:spMk id="11" creationId="{864A4D2E-5E81-4B1A-8311-BAFEAD3BE9F6}"/>
          </ac:spMkLst>
        </pc:spChg>
        <pc:spChg chg="add mod">
          <ac:chgData name="Mihai Budiu" userId="3fe408b5c12bb05c" providerId="LiveId" clId="{86DA9ADA-FA61-4148-BEAB-628F6227E06F}" dt="2022-04-05T03:21:09.146" v="3382" actId="1076"/>
          <ac:spMkLst>
            <pc:docMk/>
            <pc:sldMk cId="1001151207" sldId="366"/>
            <ac:spMk id="12" creationId="{1C05DEDE-2348-4D99-B1CE-9E0D5B93DB26}"/>
          </ac:spMkLst>
        </pc:spChg>
        <pc:spChg chg="add del mod">
          <ac:chgData name="Mihai Budiu" userId="3fe408b5c12bb05c" providerId="LiveId" clId="{86DA9ADA-FA61-4148-BEAB-628F6227E06F}" dt="2022-04-04T23:56:24.185" v="1721" actId="478"/>
          <ac:spMkLst>
            <pc:docMk/>
            <pc:sldMk cId="1001151207" sldId="366"/>
            <ac:spMk id="13" creationId="{4246DB1A-98ED-4C72-9CC2-02701E63F699}"/>
          </ac:spMkLst>
        </pc:spChg>
        <pc:spChg chg="add mod">
          <ac:chgData name="Mihai Budiu" userId="3fe408b5c12bb05c" providerId="LiveId" clId="{86DA9ADA-FA61-4148-BEAB-628F6227E06F}" dt="2022-04-05T03:21:15.943" v="3386" actId="20577"/>
          <ac:spMkLst>
            <pc:docMk/>
            <pc:sldMk cId="1001151207" sldId="366"/>
            <ac:spMk id="14" creationId="{BE40CFF5-8D8B-4DB7-B7A5-67278DEB48B6}"/>
          </ac:spMkLst>
        </pc:spChg>
        <pc:picChg chg="add mod ord">
          <ac:chgData name="Mihai Budiu" userId="3fe408b5c12bb05c" providerId="LiveId" clId="{86DA9ADA-FA61-4148-BEAB-628F6227E06F}" dt="2022-04-04T23:41:30.199" v="1002" actId="1076"/>
          <ac:picMkLst>
            <pc:docMk/>
            <pc:sldMk cId="1001151207" sldId="366"/>
            <ac:picMk id="6" creationId="{6AE3489F-6B66-4A16-94B2-E37A6CBC849A}"/>
          </ac:picMkLst>
        </pc:picChg>
        <pc:picChg chg="add mod">
          <ac:chgData name="Mihai Budiu" userId="3fe408b5c12bb05c" providerId="LiveId" clId="{86DA9ADA-FA61-4148-BEAB-628F6227E06F}" dt="2022-04-04T23:41:33.963" v="1003" actId="1076"/>
          <ac:picMkLst>
            <pc:docMk/>
            <pc:sldMk cId="1001151207" sldId="366"/>
            <ac:picMk id="8" creationId="{CA47B8FC-144C-4A0A-BC14-EFF467033569}"/>
          </ac:picMkLst>
        </pc:picChg>
      </pc:sldChg>
      <pc:sldChg chg="addSp modSp new mod ord">
        <pc:chgData name="Mihai Budiu" userId="3fe408b5c12bb05c" providerId="LiveId" clId="{86DA9ADA-FA61-4148-BEAB-628F6227E06F}" dt="2022-04-07T23:58:18.560" v="10319" actId="20577"/>
        <pc:sldMkLst>
          <pc:docMk/>
          <pc:sldMk cId="1735666672" sldId="367"/>
        </pc:sldMkLst>
        <pc:spChg chg="mod">
          <ac:chgData name="Mihai Budiu" userId="3fe408b5c12bb05c" providerId="LiveId" clId="{86DA9ADA-FA61-4148-BEAB-628F6227E06F}" dt="2022-04-05T00:29:05.569" v="2024" actId="20577"/>
          <ac:spMkLst>
            <pc:docMk/>
            <pc:sldMk cId="1735666672" sldId="367"/>
            <ac:spMk id="2" creationId="{46157B21-15E8-406A-A1D9-452F6CE48D10}"/>
          </ac:spMkLst>
        </pc:spChg>
        <pc:spChg chg="mod">
          <ac:chgData name="Mihai Budiu" userId="3fe408b5c12bb05c" providerId="LiveId" clId="{86DA9ADA-FA61-4148-BEAB-628F6227E06F}" dt="2022-04-07T23:58:18.560" v="10319" actId="20577"/>
          <ac:spMkLst>
            <pc:docMk/>
            <pc:sldMk cId="1735666672" sldId="367"/>
            <ac:spMk id="3" creationId="{DC1E54D8-6F3C-40F8-9A55-8943C5A30893}"/>
          </ac:spMkLst>
        </pc:spChg>
        <pc:picChg chg="add mod">
          <ac:chgData name="Mihai Budiu" userId="3fe408b5c12bb05c" providerId="LiveId" clId="{86DA9ADA-FA61-4148-BEAB-628F6227E06F}" dt="2022-04-05T00:38:10.730" v="2490" actId="1076"/>
          <ac:picMkLst>
            <pc:docMk/>
            <pc:sldMk cId="1735666672" sldId="367"/>
            <ac:picMk id="6" creationId="{98978904-E444-49D8-A2B0-D13E84ABDFA7}"/>
          </ac:picMkLst>
        </pc:picChg>
      </pc:sldChg>
      <pc:sldChg chg="addSp modSp new mod modAnim">
        <pc:chgData name="Mihai Budiu" userId="3fe408b5c12bb05c" providerId="LiveId" clId="{86DA9ADA-FA61-4148-BEAB-628F6227E06F}" dt="2022-04-08T00:25:52.422" v="10783"/>
        <pc:sldMkLst>
          <pc:docMk/>
          <pc:sldMk cId="4108391541" sldId="368"/>
        </pc:sldMkLst>
        <pc:spChg chg="mod">
          <ac:chgData name="Mihai Budiu" userId="3fe408b5c12bb05c" providerId="LiveId" clId="{86DA9ADA-FA61-4148-BEAB-628F6227E06F}" dt="2022-04-08T00:04:23.772" v="10364" actId="1076"/>
          <ac:spMkLst>
            <pc:docMk/>
            <pc:sldMk cId="4108391541" sldId="368"/>
            <ac:spMk id="2" creationId="{47F79C3B-5501-4B78-BDE4-2AFA13C7969F}"/>
          </ac:spMkLst>
        </pc:spChg>
        <pc:spChg chg="mod">
          <ac:chgData name="Mihai Budiu" userId="3fe408b5c12bb05c" providerId="LiveId" clId="{86DA9ADA-FA61-4148-BEAB-628F6227E06F}" dt="2022-04-08T00:08:18.292" v="10589" actId="20577"/>
          <ac:spMkLst>
            <pc:docMk/>
            <pc:sldMk cId="4108391541" sldId="368"/>
            <ac:spMk id="3" creationId="{45EB0E0A-7022-4DFD-8B4B-7904A0A4BA7F}"/>
          </ac:spMkLst>
        </pc:spChg>
        <pc:spChg chg="add mod">
          <ac:chgData name="Mihai Budiu" userId="3fe408b5c12bb05c" providerId="LiveId" clId="{86DA9ADA-FA61-4148-BEAB-628F6227E06F}" dt="2022-04-08T00:06:53.712" v="10512" actId="1037"/>
          <ac:spMkLst>
            <pc:docMk/>
            <pc:sldMk cId="4108391541" sldId="368"/>
            <ac:spMk id="5" creationId="{1A44CD4A-AE96-4C45-AF99-B17DE5DB1566}"/>
          </ac:spMkLst>
        </pc:spChg>
        <pc:spChg chg="add mod">
          <ac:chgData name="Mihai Budiu" userId="3fe408b5c12bb05c" providerId="LiveId" clId="{86DA9ADA-FA61-4148-BEAB-628F6227E06F}" dt="2022-04-08T00:06:53.712" v="10512" actId="1037"/>
          <ac:spMkLst>
            <pc:docMk/>
            <pc:sldMk cId="4108391541" sldId="368"/>
            <ac:spMk id="7" creationId="{4F4E8D15-3F12-4AE8-A7E4-19C744705087}"/>
          </ac:spMkLst>
        </pc:spChg>
        <pc:spChg chg="add mod">
          <ac:chgData name="Mihai Budiu" userId="3fe408b5c12bb05c" providerId="LiveId" clId="{86DA9ADA-FA61-4148-BEAB-628F6227E06F}" dt="2022-04-08T00:06:53.712" v="10512" actId="1037"/>
          <ac:spMkLst>
            <pc:docMk/>
            <pc:sldMk cId="4108391541" sldId="368"/>
            <ac:spMk id="10" creationId="{24F7EFDA-FCE2-405C-B235-85403DACFB4B}"/>
          </ac:spMkLst>
        </pc:spChg>
        <pc:spChg chg="add mod">
          <ac:chgData name="Mihai Budiu" userId="3fe408b5c12bb05c" providerId="LiveId" clId="{86DA9ADA-FA61-4148-BEAB-628F6227E06F}" dt="2022-04-08T00:07:01.924" v="10570" actId="1037"/>
          <ac:spMkLst>
            <pc:docMk/>
            <pc:sldMk cId="4108391541" sldId="368"/>
            <ac:spMk id="13" creationId="{B2FE1B54-3DE8-4D9C-8727-1DF5D2A0C22C}"/>
          </ac:spMkLst>
        </pc:spChg>
        <pc:spChg chg="add mod">
          <ac:chgData name="Mihai Budiu" userId="3fe408b5c12bb05c" providerId="LiveId" clId="{86DA9ADA-FA61-4148-BEAB-628F6227E06F}" dt="2022-04-08T00:07:01.924" v="10570" actId="1037"/>
          <ac:spMkLst>
            <pc:docMk/>
            <pc:sldMk cId="4108391541" sldId="368"/>
            <ac:spMk id="16" creationId="{07E8CB39-4048-457F-8185-1FFDA8233DAD}"/>
          </ac:spMkLst>
        </pc:spChg>
        <pc:spChg chg="add mod">
          <ac:chgData name="Mihai Budiu" userId="3fe408b5c12bb05c" providerId="LiveId" clId="{86DA9ADA-FA61-4148-BEAB-628F6227E06F}" dt="2022-04-08T00:07:01.924" v="10570" actId="1037"/>
          <ac:spMkLst>
            <pc:docMk/>
            <pc:sldMk cId="4108391541" sldId="368"/>
            <ac:spMk id="17" creationId="{2FF31B0E-8F06-45BF-A520-559B802EB198}"/>
          </ac:spMkLst>
        </pc:spChg>
        <pc:spChg chg="add mod">
          <ac:chgData name="Mihai Budiu" userId="3fe408b5c12bb05c" providerId="LiveId" clId="{86DA9ADA-FA61-4148-BEAB-628F6227E06F}" dt="2022-04-08T00:07:30.534" v="10583" actId="1076"/>
          <ac:spMkLst>
            <pc:docMk/>
            <pc:sldMk cId="4108391541" sldId="368"/>
            <ac:spMk id="21" creationId="{C112FF3E-0C65-491E-9AE6-10187A46507B}"/>
          </ac:spMkLst>
        </pc:spChg>
        <pc:picChg chg="add mod ord">
          <ac:chgData name="Mihai Budiu" userId="3fe408b5c12bb05c" providerId="LiveId" clId="{86DA9ADA-FA61-4148-BEAB-628F6227E06F}" dt="2022-04-05T01:34:45.069" v="3146" actId="167"/>
          <ac:picMkLst>
            <pc:docMk/>
            <pc:sldMk cId="4108391541" sldId="368"/>
            <ac:picMk id="6" creationId="{F666288E-0FCB-488B-BB38-87E4297014D4}"/>
          </ac:picMkLst>
        </pc:picChg>
        <pc:cxnChg chg="add mod">
          <ac:chgData name="Mihai Budiu" userId="3fe408b5c12bb05c" providerId="LiveId" clId="{86DA9ADA-FA61-4148-BEAB-628F6227E06F}" dt="2022-04-08T00:06:53.712" v="10512" actId="1037"/>
          <ac:cxnSpMkLst>
            <pc:docMk/>
            <pc:sldMk cId="4108391541" sldId="368"/>
            <ac:cxnSpMk id="8" creationId="{BCF0AEA0-1EFD-43DA-B1F3-4CDB0F4D8DD2}"/>
          </ac:cxnSpMkLst>
        </pc:cxnChg>
        <pc:cxnChg chg="add mod">
          <ac:chgData name="Mihai Budiu" userId="3fe408b5c12bb05c" providerId="LiveId" clId="{86DA9ADA-FA61-4148-BEAB-628F6227E06F}" dt="2022-04-08T00:06:53.712" v="10512" actId="1037"/>
          <ac:cxnSpMkLst>
            <pc:docMk/>
            <pc:sldMk cId="4108391541" sldId="368"/>
            <ac:cxnSpMk id="9" creationId="{6256AADB-8FF1-4B62-8706-E21EF4E05CB3}"/>
          </ac:cxnSpMkLst>
        </pc:cxnChg>
        <pc:cxnChg chg="add mod">
          <ac:chgData name="Mihai Budiu" userId="3fe408b5c12bb05c" providerId="LiveId" clId="{86DA9ADA-FA61-4148-BEAB-628F6227E06F}" dt="2022-04-08T00:07:01.924" v="10570" actId="1037"/>
          <ac:cxnSpMkLst>
            <pc:docMk/>
            <pc:sldMk cId="4108391541" sldId="368"/>
            <ac:cxnSpMk id="14" creationId="{D72DA7D2-4DE9-4F7F-92B2-F9979731EEA2}"/>
          </ac:cxnSpMkLst>
        </pc:cxnChg>
        <pc:cxnChg chg="add mod">
          <ac:chgData name="Mihai Budiu" userId="3fe408b5c12bb05c" providerId="LiveId" clId="{86DA9ADA-FA61-4148-BEAB-628F6227E06F}" dt="2022-04-08T00:07:01.924" v="10570" actId="1037"/>
          <ac:cxnSpMkLst>
            <pc:docMk/>
            <pc:sldMk cId="4108391541" sldId="368"/>
            <ac:cxnSpMk id="15" creationId="{6C8511C1-3FCB-4D06-A2D0-E553A0FBFDCE}"/>
          </ac:cxnSpMkLst>
        </pc:cxnChg>
        <pc:cxnChg chg="add mod">
          <ac:chgData name="Mihai Budiu" userId="3fe408b5c12bb05c" providerId="LiveId" clId="{86DA9ADA-FA61-4148-BEAB-628F6227E06F}" dt="2022-04-08T00:07:22.175" v="10572" actId="1582"/>
          <ac:cxnSpMkLst>
            <pc:docMk/>
            <pc:sldMk cId="4108391541" sldId="368"/>
            <ac:cxnSpMk id="20" creationId="{5C974C45-0983-4FC4-933B-431598929938}"/>
          </ac:cxnSpMkLst>
        </pc:cxnChg>
      </pc:sldChg>
      <pc:sldChg chg="new del">
        <pc:chgData name="Mihai Budiu" userId="3fe408b5c12bb05c" providerId="LiveId" clId="{86DA9ADA-FA61-4148-BEAB-628F6227E06F}" dt="2022-04-05T03:36:36.862" v="3502" actId="47"/>
        <pc:sldMkLst>
          <pc:docMk/>
          <pc:sldMk cId="360531659" sldId="369"/>
        </pc:sldMkLst>
      </pc:sldChg>
      <pc:sldChg chg="modSp add mod">
        <pc:chgData name="Mihai Budiu" userId="3fe408b5c12bb05c" providerId="LiveId" clId="{86DA9ADA-FA61-4148-BEAB-628F6227E06F}" dt="2022-04-05T03:44:05.081" v="3731" actId="207"/>
        <pc:sldMkLst>
          <pc:docMk/>
          <pc:sldMk cId="2779003683" sldId="369"/>
        </pc:sldMkLst>
        <pc:spChg chg="mod">
          <ac:chgData name="Mihai Budiu" userId="3fe408b5c12bb05c" providerId="LiveId" clId="{86DA9ADA-FA61-4148-BEAB-628F6227E06F}" dt="2022-04-05T03:44:05.081" v="3731" actId="207"/>
          <ac:spMkLst>
            <pc:docMk/>
            <pc:sldMk cId="2779003683" sldId="369"/>
            <ac:spMk id="3" creationId="{979C1E40-3AA4-43F6-A029-D08F2910CB22}"/>
          </ac:spMkLst>
        </pc:spChg>
      </pc:sldChg>
      <pc:sldChg chg="modSp add mod">
        <pc:chgData name="Mihai Budiu" userId="3fe408b5c12bb05c" providerId="LiveId" clId="{86DA9ADA-FA61-4148-BEAB-628F6227E06F}" dt="2022-04-05T03:44:13.447" v="3732" actId="207"/>
        <pc:sldMkLst>
          <pc:docMk/>
          <pc:sldMk cId="1557886295" sldId="370"/>
        </pc:sldMkLst>
        <pc:spChg chg="mod">
          <ac:chgData name="Mihai Budiu" userId="3fe408b5c12bb05c" providerId="LiveId" clId="{86DA9ADA-FA61-4148-BEAB-628F6227E06F}" dt="2022-04-05T03:44:13.447" v="3732" actId="207"/>
          <ac:spMkLst>
            <pc:docMk/>
            <pc:sldMk cId="1557886295" sldId="370"/>
            <ac:spMk id="3" creationId="{979C1E40-3AA4-43F6-A029-D08F2910CB22}"/>
          </ac:spMkLst>
        </pc:spChg>
      </pc:sldChg>
      <pc:sldChg chg="modSp add mod modAnim">
        <pc:chgData name="Mihai Budiu" userId="3fe408b5c12bb05c" providerId="LiveId" clId="{86DA9ADA-FA61-4148-BEAB-628F6227E06F}" dt="2022-04-08T01:14:08.359" v="11461"/>
        <pc:sldMkLst>
          <pc:docMk/>
          <pc:sldMk cId="2609468811" sldId="371"/>
        </pc:sldMkLst>
        <pc:spChg chg="mod">
          <ac:chgData name="Mihai Budiu" userId="3fe408b5c12bb05c" providerId="LiveId" clId="{86DA9ADA-FA61-4148-BEAB-628F6227E06F}" dt="2022-04-05T04:07:52.681" v="4621" actId="14100"/>
          <ac:spMkLst>
            <pc:docMk/>
            <pc:sldMk cId="2609468811" sldId="371"/>
            <ac:spMk id="2" creationId="{445CF96D-37AA-4E46-B60C-38E652EFCADB}"/>
          </ac:spMkLst>
        </pc:spChg>
        <pc:spChg chg="mod">
          <ac:chgData name="Mihai Budiu" userId="3fe408b5c12bb05c" providerId="LiveId" clId="{86DA9ADA-FA61-4148-BEAB-628F6227E06F}" dt="2022-04-08T00:57:08.152" v="11342" actId="20577"/>
          <ac:spMkLst>
            <pc:docMk/>
            <pc:sldMk cId="2609468811" sldId="371"/>
            <ac:spMk id="3" creationId="{F9E54021-1D30-45AF-80B7-5A764EF06870}"/>
          </ac:spMkLst>
        </pc:spChg>
        <pc:spChg chg="mod">
          <ac:chgData name="Mihai Budiu" userId="3fe408b5c12bb05c" providerId="LiveId" clId="{86DA9ADA-FA61-4148-BEAB-628F6227E06F}" dt="2022-04-08T00:51:37.599" v="11258" actId="20577"/>
          <ac:spMkLst>
            <pc:docMk/>
            <pc:sldMk cId="2609468811" sldId="371"/>
            <ac:spMk id="14" creationId="{C6E6BD39-9A58-4A1B-8B59-812AB2075E09}"/>
          </ac:spMkLst>
        </pc:spChg>
        <pc:spChg chg="mod">
          <ac:chgData name="Mihai Budiu" userId="3fe408b5c12bb05c" providerId="LiveId" clId="{86DA9ADA-FA61-4148-BEAB-628F6227E06F}" dt="2022-04-05T17:57:48.752" v="5461" actId="1035"/>
          <ac:spMkLst>
            <pc:docMk/>
            <pc:sldMk cId="2609468811" sldId="371"/>
            <ac:spMk id="17" creationId="{4E75B18D-A975-4F19-A986-DCBD22B9D08C}"/>
          </ac:spMkLst>
        </pc:spChg>
        <pc:spChg chg="mod">
          <ac:chgData name="Mihai Budiu" userId="3fe408b5c12bb05c" providerId="LiveId" clId="{86DA9ADA-FA61-4148-BEAB-628F6227E06F}" dt="2022-04-05T17:57:48.752" v="5461" actId="1035"/>
          <ac:spMkLst>
            <pc:docMk/>
            <pc:sldMk cId="2609468811" sldId="371"/>
            <ac:spMk id="21" creationId="{189C7759-3ECB-4968-A9EE-8EA86F8E6087}"/>
          </ac:spMkLst>
        </pc:spChg>
        <pc:spChg chg="mod">
          <ac:chgData name="Mihai Budiu" userId="3fe408b5c12bb05c" providerId="LiveId" clId="{86DA9ADA-FA61-4148-BEAB-628F6227E06F}" dt="2022-04-05T17:57:48.752" v="5461" actId="1035"/>
          <ac:spMkLst>
            <pc:docMk/>
            <pc:sldMk cId="2609468811" sldId="371"/>
            <ac:spMk id="31" creationId="{F0A9F506-6602-4844-ADCA-66CC1F27DB54}"/>
          </ac:spMkLst>
        </pc:spChg>
        <pc:spChg chg="mod">
          <ac:chgData name="Mihai Budiu" userId="3fe408b5c12bb05c" providerId="LiveId" clId="{86DA9ADA-FA61-4148-BEAB-628F6227E06F}" dt="2022-04-05T04:11:06.817" v="4660" actId="20577"/>
          <ac:spMkLst>
            <pc:docMk/>
            <pc:sldMk cId="2609468811" sldId="371"/>
            <ac:spMk id="33" creationId="{90FD1636-4700-497C-91E6-F838CEA7F9E4}"/>
          </ac:spMkLst>
        </pc:spChg>
        <pc:spChg chg="mod">
          <ac:chgData name="Mihai Budiu" userId="3fe408b5c12bb05c" providerId="LiveId" clId="{86DA9ADA-FA61-4148-BEAB-628F6227E06F}" dt="2022-04-08T01:05:18.211" v="11454" actId="20577"/>
          <ac:spMkLst>
            <pc:docMk/>
            <pc:sldMk cId="2609468811" sldId="371"/>
            <ac:spMk id="34" creationId="{97B591FD-CA5F-48C1-A6A3-43CADF4C2796}"/>
          </ac:spMkLst>
        </pc:spChg>
        <pc:spChg chg="mod">
          <ac:chgData name="Mihai Budiu" userId="3fe408b5c12bb05c" providerId="LiveId" clId="{86DA9ADA-FA61-4148-BEAB-628F6227E06F}" dt="2022-04-05T17:57:48.752" v="5461" actId="1035"/>
          <ac:spMkLst>
            <pc:docMk/>
            <pc:sldMk cId="2609468811" sldId="371"/>
            <ac:spMk id="35" creationId="{14E1E1EB-EB4C-4613-8D1F-9C51DA4F9B26}"/>
          </ac:spMkLst>
        </pc:spChg>
        <pc:spChg chg="mod">
          <ac:chgData name="Mihai Budiu" userId="3fe408b5c12bb05c" providerId="LiveId" clId="{86DA9ADA-FA61-4148-BEAB-628F6227E06F}" dt="2022-04-05T17:57:48.752" v="5461" actId="1035"/>
          <ac:spMkLst>
            <pc:docMk/>
            <pc:sldMk cId="2609468811" sldId="371"/>
            <ac:spMk id="36" creationId="{9BC50056-C73D-4E4B-9979-152E7019DBA7}"/>
          </ac:spMkLst>
        </pc:spChg>
        <pc:spChg chg="mod">
          <ac:chgData name="Mihai Budiu" userId="3fe408b5c12bb05c" providerId="LiveId" clId="{86DA9ADA-FA61-4148-BEAB-628F6227E06F}" dt="2022-04-05T17:57:48.752" v="5461" actId="1035"/>
          <ac:spMkLst>
            <pc:docMk/>
            <pc:sldMk cId="2609468811" sldId="371"/>
            <ac:spMk id="37" creationId="{DF75A7AF-B841-4B6D-9176-99A80B57A507}"/>
          </ac:spMkLst>
        </pc:spChg>
        <pc:spChg chg="mod">
          <ac:chgData name="Mihai Budiu" userId="3fe408b5c12bb05c" providerId="LiveId" clId="{86DA9ADA-FA61-4148-BEAB-628F6227E06F}" dt="2022-04-05T17:57:48.752" v="5461" actId="1035"/>
          <ac:spMkLst>
            <pc:docMk/>
            <pc:sldMk cId="2609468811" sldId="371"/>
            <ac:spMk id="38" creationId="{4F46811A-A91C-4C1E-85D0-72BD1DAA4F59}"/>
          </ac:spMkLst>
        </pc:spChg>
        <pc:spChg chg="mod">
          <ac:chgData name="Mihai Budiu" userId="3fe408b5c12bb05c" providerId="LiveId" clId="{86DA9ADA-FA61-4148-BEAB-628F6227E06F}" dt="2022-04-05T04:11:09.698" v="4661" actId="20577"/>
          <ac:spMkLst>
            <pc:docMk/>
            <pc:sldMk cId="2609468811" sldId="371"/>
            <ac:spMk id="39" creationId="{9CAD61D8-2BD0-4BD8-A821-F9759C4899F9}"/>
          </ac:spMkLst>
        </pc:spChg>
        <pc:spChg chg="mod">
          <ac:chgData name="Mihai Budiu" userId="3fe408b5c12bb05c" providerId="LiveId" clId="{86DA9ADA-FA61-4148-BEAB-628F6227E06F}" dt="2022-04-05T04:11:58.692" v="4745" actId="20577"/>
          <ac:spMkLst>
            <pc:docMk/>
            <pc:sldMk cId="2609468811" sldId="371"/>
            <ac:spMk id="40" creationId="{68E4383F-27C2-488E-9DBB-2C2818005099}"/>
          </ac:spMkLst>
        </pc:spChg>
        <pc:spChg chg="mod">
          <ac:chgData name="Mihai Budiu" userId="3fe408b5c12bb05c" providerId="LiveId" clId="{86DA9ADA-FA61-4148-BEAB-628F6227E06F}" dt="2022-04-05T04:12:02.569" v="4746" actId="20577"/>
          <ac:spMkLst>
            <pc:docMk/>
            <pc:sldMk cId="2609468811" sldId="371"/>
            <ac:spMk id="41" creationId="{B2AF1357-043F-4FE8-99D6-7CE32A80D5CB}"/>
          </ac:spMkLst>
        </pc:spChg>
        <pc:spChg chg="mod">
          <ac:chgData name="Mihai Budiu" userId="3fe408b5c12bb05c" providerId="LiveId" clId="{86DA9ADA-FA61-4148-BEAB-628F6227E06F}" dt="2022-04-05T04:12:08.815" v="4749" actId="20577"/>
          <ac:spMkLst>
            <pc:docMk/>
            <pc:sldMk cId="2609468811" sldId="371"/>
            <ac:spMk id="44" creationId="{DE4F008C-E471-4DD7-866B-2C2DFA0331CE}"/>
          </ac:spMkLst>
        </pc:spChg>
        <pc:spChg chg="mod">
          <ac:chgData name="Mihai Budiu" userId="3fe408b5c12bb05c" providerId="LiveId" clId="{86DA9ADA-FA61-4148-BEAB-628F6227E06F}" dt="2022-04-05T04:12:12.512" v="4752" actId="20577"/>
          <ac:spMkLst>
            <pc:docMk/>
            <pc:sldMk cId="2609468811" sldId="371"/>
            <ac:spMk id="45" creationId="{F0524637-6942-4F38-B810-BB7AB48EA7FC}"/>
          </ac:spMkLst>
        </pc:spChg>
        <pc:spChg chg="mod">
          <ac:chgData name="Mihai Budiu" userId="3fe408b5c12bb05c" providerId="LiveId" clId="{86DA9ADA-FA61-4148-BEAB-628F6227E06F}" dt="2022-04-05T04:12:15.457" v="4755" actId="20577"/>
          <ac:spMkLst>
            <pc:docMk/>
            <pc:sldMk cId="2609468811" sldId="371"/>
            <ac:spMk id="46" creationId="{C4E91D39-F7A8-42E4-B3EB-F7F7FE53FA88}"/>
          </ac:spMkLst>
        </pc:spChg>
        <pc:spChg chg="mod">
          <ac:chgData name="Mihai Budiu" userId="3fe408b5c12bb05c" providerId="LiveId" clId="{86DA9ADA-FA61-4148-BEAB-628F6227E06F}" dt="2022-04-05T04:12:17.914" v="4758" actId="20577"/>
          <ac:spMkLst>
            <pc:docMk/>
            <pc:sldMk cId="2609468811" sldId="371"/>
            <ac:spMk id="47" creationId="{3C807AC5-BB42-492A-A395-EBB6C6D3F800}"/>
          </ac:spMkLst>
        </pc:spChg>
        <pc:grpChg chg="mod">
          <ac:chgData name="Mihai Budiu" userId="3fe408b5c12bb05c" providerId="LiveId" clId="{86DA9ADA-FA61-4148-BEAB-628F6227E06F}" dt="2022-04-05T17:57:48.752" v="5461" actId="1035"/>
          <ac:grpSpMkLst>
            <pc:docMk/>
            <pc:sldMk cId="2609468811" sldId="371"/>
            <ac:grpSpMk id="32" creationId="{DC9760FD-36A4-4FAE-8EAE-D4F8EAE60B92}"/>
          </ac:grpSpMkLst>
        </pc:grpChg>
        <pc:grpChg chg="mod">
          <ac:chgData name="Mihai Budiu" userId="3fe408b5c12bb05c" providerId="LiveId" clId="{86DA9ADA-FA61-4148-BEAB-628F6227E06F}" dt="2022-04-05T17:57:48.752" v="5461" actId="1035"/>
          <ac:grpSpMkLst>
            <pc:docMk/>
            <pc:sldMk cId="2609468811" sldId="371"/>
            <ac:grpSpMk id="43" creationId="{39CBDAAD-BDC1-4E67-930E-56C98974A6D0}"/>
          </ac:grpSpMkLst>
        </pc:grpChg>
        <pc:grpChg chg="mod">
          <ac:chgData name="Mihai Budiu" userId="3fe408b5c12bb05c" providerId="LiveId" clId="{86DA9ADA-FA61-4148-BEAB-628F6227E06F}" dt="2022-04-05T17:57:48.752" v="5461" actId="1035"/>
          <ac:grpSpMkLst>
            <pc:docMk/>
            <pc:sldMk cId="2609468811" sldId="371"/>
            <ac:grpSpMk id="49" creationId="{042A7457-7C19-499A-81B7-695DB900E930}"/>
          </ac:grpSpMkLst>
        </pc:grpChg>
        <pc:grpChg chg="mod">
          <ac:chgData name="Mihai Budiu" userId="3fe408b5c12bb05c" providerId="LiveId" clId="{86DA9ADA-FA61-4148-BEAB-628F6227E06F}" dt="2022-04-05T17:57:48.752" v="5461" actId="1035"/>
          <ac:grpSpMkLst>
            <pc:docMk/>
            <pc:sldMk cId="2609468811" sldId="371"/>
            <ac:grpSpMk id="55" creationId="{00ABBA35-7CEC-4DAE-902E-F6E99F121DFE}"/>
          </ac:grpSpMkLst>
        </pc:grpChg>
        <pc:cxnChg chg="mod">
          <ac:chgData name="Mihai Budiu" userId="3fe408b5c12bb05c" providerId="LiveId" clId="{86DA9ADA-FA61-4148-BEAB-628F6227E06F}" dt="2022-04-05T17:57:48.752" v="5461" actId="1035"/>
          <ac:cxnSpMkLst>
            <pc:docMk/>
            <pc:sldMk cId="2609468811" sldId="371"/>
            <ac:cxnSpMk id="15" creationId="{5A62C1F3-7AB0-4BB2-A9EA-7D0680C083FE}"/>
          </ac:cxnSpMkLst>
        </pc:cxnChg>
        <pc:cxnChg chg="mod">
          <ac:chgData name="Mihai Budiu" userId="3fe408b5c12bb05c" providerId="LiveId" clId="{86DA9ADA-FA61-4148-BEAB-628F6227E06F}" dt="2022-04-05T17:57:48.752" v="5461" actId="1035"/>
          <ac:cxnSpMkLst>
            <pc:docMk/>
            <pc:sldMk cId="2609468811" sldId="371"/>
            <ac:cxnSpMk id="16" creationId="{5B83048A-F3CD-45B2-9510-DF0491D591F4}"/>
          </ac:cxnSpMkLst>
        </pc:cxnChg>
        <pc:cxnChg chg="mod">
          <ac:chgData name="Mihai Budiu" userId="3fe408b5c12bb05c" providerId="LiveId" clId="{86DA9ADA-FA61-4148-BEAB-628F6227E06F}" dt="2022-04-05T17:57:48.752" v="5461" actId="1035"/>
          <ac:cxnSpMkLst>
            <pc:docMk/>
            <pc:sldMk cId="2609468811" sldId="371"/>
            <ac:cxnSpMk id="19" creationId="{8CA4F09C-CA0D-4335-A807-593A3578DE82}"/>
          </ac:cxnSpMkLst>
        </pc:cxnChg>
        <pc:cxnChg chg="mod">
          <ac:chgData name="Mihai Budiu" userId="3fe408b5c12bb05c" providerId="LiveId" clId="{86DA9ADA-FA61-4148-BEAB-628F6227E06F}" dt="2022-04-05T17:57:48.752" v="5461" actId="1035"/>
          <ac:cxnSpMkLst>
            <pc:docMk/>
            <pc:sldMk cId="2609468811" sldId="371"/>
            <ac:cxnSpMk id="22" creationId="{5D5C7395-2261-4328-86C6-6205E140A497}"/>
          </ac:cxnSpMkLst>
        </pc:cxnChg>
        <pc:cxnChg chg="mod">
          <ac:chgData name="Mihai Budiu" userId="3fe408b5c12bb05c" providerId="LiveId" clId="{86DA9ADA-FA61-4148-BEAB-628F6227E06F}" dt="2022-04-05T17:57:48.752" v="5461" actId="1035"/>
          <ac:cxnSpMkLst>
            <pc:docMk/>
            <pc:sldMk cId="2609468811" sldId="371"/>
            <ac:cxnSpMk id="28" creationId="{3D9F5350-DFCB-479B-B08B-CD027B2AB1AC}"/>
          </ac:cxnSpMkLst>
        </pc:cxnChg>
        <pc:cxnChg chg="mod">
          <ac:chgData name="Mihai Budiu" userId="3fe408b5c12bb05c" providerId="LiveId" clId="{86DA9ADA-FA61-4148-BEAB-628F6227E06F}" dt="2022-04-05T17:57:48.752" v="5461" actId="1035"/>
          <ac:cxnSpMkLst>
            <pc:docMk/>
            <pc:sldMk cId="2609468811" sldId="371"/>
            <ac:cxnSpMk id="29" creationId="{5065CADD-E855-4FFC-BFC6-CE84866EFE94}"/>
          </ac:cxnSpMkLst>
        </pc:cxnChg>
      </pc:sldChg>
      <pc:sldChg chg="addSp delSp modSp new mod modAnim">
        <pc:chgData name="Mihai Budiu" userId="3fe408b5c12bb05c" providerId="LiveId" clId="{86DA9ADA-FA61-4148-BEAB-628F6227E06F}" dt="2022-04-05T20:12:40.070" v="8851" actId="20577"/>
        <pc:sldMkLst>
          <pc:docMk/>
          <pc:sldMk cId="713779879" sldId="372"/>
        </pc:sldMkLst>
        <pc:spChg chg="mod">
          <ac:chgData name="Mihai Budiu" userId="3fe408b5c12bb05c" providerId="LiveId" clId="{86DA9ADA-FA61-4148-BEAB-628F6227E06F}" dt="2022-04-05T04:18:00.437" v="4856" actId="6549"/>
          <ac:spMkLst>
            <pc:docMk/>
            <pc:sldMk cId="713779879" sldId="372"/>
            <ac:spMk id="2" creationId="{B6428323-F4BF-4FFD-B48A-63C6FD524781}"/>
          </ac:spMkLst>
        </pc:spChg>
        <pc:spChg chg="del">
          <ac:chgData name="Mihai Budiu" userId="3fe408b5c12bb05c" providerId="LiveId" clId="{86DA9ADA-FA61-4148-BEAB-628F6227E06F}" dt="2022-04-05T04:18:16.656" v="4867" actId="478"/>
          <ac:spMkLst>
            <pc:docMk/>
            <pc:sldMk cId="713779879" sldId="372"/>
            <ac:spMk id="3" creationId="{0DC84EC7-80D9-4D3F-8215-F3400F9FEB3C}"/>
          </ac:spMkLst>
        </pc:spChg>
        <pc:spChg chg="add mod">
          <ac:chgData name="Mihai Budiu" userId="3fe408b5c12bb05c" providerId="LiveId" clId="{86DA9ADA-FA61-4148-BEAB-628F6227E06F}" dt="2022-04-05T04:18:19.967" v="4868" actId="1076"/>
          <ac:spMkLst>
            <pc:docMk/>
            <pc:sldMk cId="713779879" sldId="372"/>
            <ac:spMk id="6" creationId="{9B5A7FD5-A9AA-476B-8595-4D81FFE588B4}"/>
          </ac:spMkLst>
        </pc:spChg>
        <pc:spChg chg="add mod">
          <ac:chgData name="Mihai Budiu" userId="3fe408b5c12bb05c" providerId="LiveId" clId="{86DA9ADA-FA61-4148-BEAB-628F6227E06F}" dt="2022-04-05T20:12:40.070" v="8851" actId="20577"/>
          <ac:spMkLst>
            <pc:docMk/>
            <pc:sldMk cId="713779879" sldId="372"/>
            <ac:spMk id="8" creationId="{E2A0EBAB-02DE-4E49-BD7B-0807FCC374B7}"/>
          </ac:spMkLst>
        </pc:spChg>
      </pc:sldChg>
      <pc:sldChg chg="modSp new del mod">
        <pc:chgData name="Mihai Budiu" userId="3fe408b5c12bb05c" providerId="LiveId" clId="{86DA9ADA-FA61-4148-BEAB-628F6227E06F}" dt="2022-04-05T18:13:47.416" v="6401" actId="47"/>
        <pc:sldMkLst>
          <pc:docMk/>
          <pc:sldMk cId="2289529391" sldId="373"/>
        </pc:sldMkLst>
        <pc:spChg chg="mod">
          <ac:chgData name="Mihai Budiu" userId="3fe408b5c12bb05c" providerId="LiveId" clId="{86DA9ADA-FA61-4148-BEAB-628F6227E06F}" dt="2022-04-05T18:07:45.281" v="5961" actId="20577"/>
          <ac:spMkLst>
            <pc:docMk/>
            <pc:sldMk cId="2289529391" sldId="373"/>
            <ac:spMk id="2" creationId="{3A0EA232-7A06-465A-95E9-95D6A111F43F}"/>
          </ac:spMkLst>
        </pc:spChg>
        <pc:spChg chg="mod">
          <ac:chgData name="Mihai Budiu" userId="3fe408b5c12bb05c" providerId="LiveId" clId="{86DA9ADA-FA61-4148-BEAB-628F6227E06F}" dt="2022-04-05T18:13:22.629" v="6400" actId="20577"/>
          <ac:spMkLst>
            <pc:docMk/>
            <pc:sldMk cId="2289529391" sldId="373"/>
            <ac:spMk id="3" creationId="{D43C0C87-871A-40A8-B4F1-DB5B52BFCBBE}"/>
          </ac:spMkLst>
        </pc:spChg>
      </pc:sldChg>
      <pc:sldChg chg="addSp delSp modSp new mod">
        <pc:chgData name="Mihai Budiu" userId="3fe408b5c12bb05c" providerId="LiveId" clId="{86DA9ADA-FA61-4148-BEAB-628F6227E06F}" dt="2022-04-05T20:16:34.092" v="8941" actId="20577"/>
        <pc:sldMkLst>
          <pc:docMk/>
          <pc:sldMk cId="1580746264" sldId="374"/>
        </pc:sldMkLst>
        <pc:spChg chg="mod">
          <ac:chgData name="Mihai Budiu" userId="3fe408b5c12bb05c" providerId="LiveId" clId="{86DA9ADA-FA61-4148-BEAB-628F6227E06F}" dt="2022-04-05T18:02:09.838" v="5499" actId="20577"/>
          <ac:spMkLst>
            <pc:docMk/>
            <pc:sldMk cId="1580746264" sldId="374"/>
            <ac:spMk id="2" creationId="{55EE0DF0-A8CB-4A9F-9842-70A244D3DD0E}"/>
          </ac:spMkLst>
        </pc:spChg>
        <pc:spChg chg="del">
          <ac:chgData name="Mihai Budiu" userId="3fe408b5c12bb05c" providerId="LiveId" clId="{86DA9ADA-FA61-4148-BEAB-628F6227E06F}" dt="2022-04-05T18:03:07.302" v="5501" actId="478"/>
          <ac:spMkLst>
            <pc:docMk/>
            <pc:sldMk cId="1580746264" sldId="374"/>
            <ac:spMk id="3" creationId="{373F3ED3-1590-4D5D-99E9-F4912F84A4EC}"/>
          </ac:spMkLst>
        </pc:spChg>
        <pc:spChg chg="add mod">
          <ac:chgData name="Mihai Budiu" userId="3fe408b5c12bb05c" providerId="LiveId" clId="{86DA9ADA-FA61-4148-BEAB-628F6227E06F}" dt="2022-04-05T18:06:43.882" v="5927" actId="1076"/>
          <ac:spMkLst>
            <pc:docMk/>
            <pc:sldMk cId="1580746264" sldId="374"/>
            <ac:spMk id="5" creationId="{BCE92B98-A8C7-4E41-A82D-7F490D1FE459}"/>
          </ac:spMkLst>
        </pc:spChg>
        <pc:spChg chg="add mod">
          <ac:chgData name="Mihai Budiu" userId="3fe408b5c12bb05c" providerId="LiveId" clId="{86DA9ADA-FA61-4148-BEAB-628F6227E06F}" dt="2022-04-05T20:16:34.092" v="8941" actId="20577"/>
          <ac:spMkLst>
            <pc:docMk/>
            <pc:sldMk cId="1580746264" sldId="374"/>
            <ac:spMk id="8" creationId="{60915012-4545-40D3-9B22-C20BDD6D6AE7}"/>
          </ac:spMkLst>
        </pc:spChg>
        <pc:picChg chg="add mod">
          <ac:chgData name="Mihai Budiu" userId="3fe408b5c12bb05c" providerId="LiveId" clId="{86DA9ADA-FA61-4148-BEAB-628F6227E06F}" dt="2022-04-05T18:06:43.882" v="5927" actId="1076"/>
          <ac:picMkLst>
            <pc:docMk/>
            <pc:sldMk cId="1580746264" sldId="374"/>
            <ac:picMk id="6" creationId="{ED5011E6-2A01-4FBA-AC9F-0073502A1A98}"/>
          </ac:picMkLst>
        </pc:picChg>
        <pc:picChg chg="add mod modCrop">
          <ac:chgData name="Mihai Budiu" userId="3fe408b5c12bb05c" providerId="LiveId" clId="{86DA9ADA-FA61-4148-BEAB-628F6227E06F}" dt="2022-04-05T18:06:43.882" v="5927" actId="1076"/>
          <ac:picMkLst>
            <pc:docMk/>
            <pc:sldMk cId="1580746264" sldId="374"/>
            <ac:picMk id="7" creationId="{CDB741C0-EA8B-4299-9D66-5B113433791A}"/>
          </ac:picMkLst>
        </pc:picChg>
      </pc:sldChg>
      <pc:sldChg chg="addSp delSp modSp add mod delAnim">
        <pc:chgData name="Mihai Budiu" userId="3fe408b5c12bb05c" providerId="LiveId" clId="{86DA9ADA-FA61-4148-BEAB-628F6227E06F}" dt="2022-04-08T01:23:43.644" v="11552" actId="20577"/>
        <pc:sldMkLst>
          <pc:docMk/>
          <pc:sldMk cId="1015780770" sldId="375"/>
        </pc:sldMkLst>
        <pc:spChg chg="mod">
          <ac:chgData name="Mihai Budiu" userId="3fe408b5c12bb05c" providerId="LiveId" clId="{86DA9ADA-FA61-4148-BEAB-628F6227E06F}" dt="2022-04-05T18:13:57.386" v="6416" actId="20577"/>
          <ac:spMkLst>
            <pc:docMk/>
            <pc:sldMk cId="1015780770" sldId="375"/>
            <ac:spMk id="2" creationId="{88523EDE-7D52-475A-B1BF-3384169A7EF0}"/>
          </ac:spMkLst>
        </pc:spChg>
        <pc:spChg chg="del">
          <ac:chgData name="Mihai Budiu" userId="3fe408b5c12bb05c" providerId="LiveId" clId="{86DA9ADA-FA61-4148-BEAB-628F6227E06F}" dt="2022-04-05T18:14:12.076" v="6417" actId="478"/>
          <ac:spMkLst>
            <pc:docMk/>
            <pc:sldMk cId="1015780770" sldId="375"/>
            <ac:spMk id="3" creationId="{A5AF9EC3-8EE2-40CD-8B26-C02D0A03BEE5}"/>
          </ac:spMkLst>
        </pc:spChg>
        <pc:spChg chg="add mod">
          <ac:chgData name="Mihai Budiu" userId="3fe408b5c12bb05c" providerId="LiveId" clId="{86DA9ADA-FA61-4148-BEAB-628F6227E06F}" dt="2022-04-08T01:23:43.644" v="11552" actId="20577"/>
          <ac:spMkLst>
            <pc:docMk/>
            <pc:sldMk cId="1015780770" sldId="375"/>
            <ac:spMk id="6" creationId="{09EF843E-DEDE-4F88-9B1D-45AADF699884}"/>
          </ac:spMkLst>
        </pc:spChg>
        <pc:spChg chg="add mod">
          <ac:chgData name="Mihai Budiu" userId="3fe408b5c12bb05c" providerId="LiveId" clId="{86DA9ADA-FA61-4148-BEAB-628F6227E06F}" dt="2022-04-05T20:18:28.416" v="9063" actId="1076"/>
          <ac:spMkLst>
            <pc:docMk/>
            <pc:sldMk cId="1015780770" sldId="375"/>
            <ac:spMk id="10" creationId="{043C9EC0-3A71-44A6-8D49-AF1A60397588}"/>
          </ac:spMkLst>
        </pc:spChg>
        <pc:spChg chg="add del mod">
          <ac:chgData name="Mihai Budiu" userId="3fe408b5c12bb05c" providerId="LiveId" clId="{86DA9ADA-FA61-4148-BEAB-628F6227E06F}" dt="2022-04-05T18:23:11.170" v="6485"/>
          <ac:spMkLst>
            <pc:docMk/>
            <pc:sldMk cId="1015780770" sldId="375"/>
            <ac:spMk id="12" creationId="{5B9DF931-E5D9-4DBB-972C-01EBD0775831}"/>
          </ac:spMkLst>
        </pc:spChg>
        <pc:spChg chg="del">
          <ac:chgData name="Mihai Budiu" userId="3fe408b5c12bb05c" providerId="LiveId" clId="{86DA9ADA-FA61-4148-BEAB-628F6227E06F}" dt="2022-04-05T18:14:27.027" v="6421" actId="478"/>
          <ac:spMkLst>
            <pc:docMk/>
            <pc:sldMk cId="1015780770" sldId="375"/>
            <ac:spMk id="17" creationId="{4507FCEB-669E-4795-8878-C1050AD8FD80}"/>
          </ac:spMkLst>
        </pc:spChg>
        <pc:picChg chg="add mod modCrop">
          <ac:chgData name="Mihai Budiu" userId="3fe408b5c12bb05c" providerId="LiveId" clId="{86DA9ADA-FA61-4148-BEAB-628F6227E06F}" dt="2022-04-05T20:18:09.642" v="9026" actId="1076"/>
          <ac:picMkLst>
            <pc:docMk/>
            <pc:sldMk cId="1015780770" sldId="375"/>
            <ac:picMk id="9" creationId="{10FA7527-CE1E-40F3-B458-7FB62F9A3948}"/>
          </ac:picMkLst>
        </pc:picChg>
        <pc:picChg chg="add del mod modCrop">
          <ac:chgData name="Mihai Budiu" userId="3fe408b5c12bb05c" providerId="LiveId" clId="{86DA9ADA-FA61-4148-BEAB-628F6227E06F}" dt="2022-04-05T18:33:33.608" v="6962" actId="478"/>
          <ac:picMkLst>
            <pc:docMk/>
            <pc:sldMk cId="1015780770" sldId="375"/>
            <ac:picMk id="14" creationId="{5C9B9180-4EF1-4743-865B-B2888676A530}"/>
          </ac:picMkLst>
        </pc:picChg>
        <pc:picChg chg="del mod modCrop">
          <ac:chgData name="Mihai Budiu" userId="3fe408b5c12bb05c" providerId="LiveId" clId="{86DA9ADA-FA61-4148-BEAB-628F6227E06F}" dt="2022-04-05T18:23:08.568" v="6483" actId="478"/>
          <ac:picMkLst>
            <pc:docMk/>
            <pc:sldMk cId="1015780770" sldId="375"/>
            <ac:picMk id="23" creationId="{9BE123E5-0AD3-469D-9EA0-387052979620}"/>
          </ac:picMkLst>
        </pc:picChg>
        <pc:cxnChg chg="del">
          <ac:chgData name="Mihai Budiu" userId="3fe408b5c12bb05c" providerId="LiveId" clId="{86DA9ADA-FA61-4148-BEAB-628F6227E06F}" dt="2022-04-05T18:14:25.210" v="6419" actId="478"/>
          <ac:cxnSpMkLst>
            <pc:docMk/>
            <pc:sldMk cId="1015780770" sldId="375"/>
            <ac:cxnSpMk id="8" creationId="{587FCC0C-DFF9-4D5A-9817-7F385CFAD8BC}"/>
          </ac:cxnSpMkLst>
        </pc:cxnChg>
        <pc:cxnChg chg="del">
          <ac:chgData name="Mihai Budiu" userId="3fe408b5c12bb05c" providerId="LiveId" clId="{86DA9ADA-FA61-4148-BEAB-628F6227E06F}" dt="2022-04-05T18:14:28.112" v="6422" actId="478"/>
          <ac:cxnSpMkLst>
            <pc:docMk/>
            <pc:sldMk cId="1015780770" sldId="375"/>
            <ac:cxnSpMk id="13" creationId="{7006CD4A-B3CD-476B-8B72-66C8E0147BEA}"/>
          </ac:cxnSpMkLst>
        </pc:cxnChg>
        <pc:cxnChg chg="del">
          <ac:chgData name="Mihai Budiu" userId="3fe408b5c12bb05c" providerId="LiveId" clId="{86DA9ADA-FA61-4148-BEAB-628F6227E06F}" dt="2022-04-05T18:14:26.251" v="6420" actId="478"/>
          <ac:cxnSpMkLst>
            <pc:docMk/>
            <pc:sldMk cId="1015780770" sldId="375"/>
            <ac:cxnSpMk id="19" creationId="{799DF11A-484A-4BEA-ABDF-2942E8FFE6D1}"/>
          </ac:cxnSpMkLst>
        </pc:cxnChg>
      </pc:sldChg>
      <pc:sldChg chg="addSp delSp modSp new mod">
        <pc:chgData name="Mihai Budiu" userId="3fe408b5c12bb05c" providerId="LiveId" clId="{86DA9ADA-FA61-4148-BEAB-628F6227E06F}" dt="2022-04-08T01:28:34.548" v="11641" actId="12"/>
        <pc:sldMkLst>
          <pc:docMk/>
          <pc:sldMk cId="2290358887" sldId="376"/>
        </pc:sldMkLst>
        <pc:spChg chg="mod">
          <ac:chgData name="Mihai Budiu" userId="3fe408b5c12bb05c" providerId="LiveId" clId="{86DA9ADA-FA61-4148-BEAB-628F6227E06F}" dt="2022-04-05T18:49:38.689" v="7615" actId="114"/>
          <ac:spMkLst>
            <pc:docMk/>
            <pc:sldMk cId="2290358887" sldId="376"/>
            <ac:spMk id="2" creationId="{5ED704C9-59E5-452E-A356-4800B67D5CF5}"/>
          </ac:spMkLst>
        </pc:spChg>
        <pc:spChg chg="mod">
          <ac:chgData name="Mihai Budiu" userId="3fe408b5c12bb05c" providerId="LiveId" clId="{86DA9ADA-FA61-4148-BEAB-628F6227E06F}" dt="2022-04-08T01:28:34.548" v="11641" actId="12"/>
          <ac:spMkLst>
            <pc:docMk/>
            <pc:sldMk cId="2290358887" sldId="376"/>
            <ac:spMk id="3" creationId="{6FA265A8-A548-4AA8-AAF9-E07BF6DE1668}"/>
          </ac:spMkLst>
        </pc:spChg>
        <pc:spChg chg="add mod">
          <ac:chgData name="Mihai Budiu" userId="3fe408b5c12bb05c" providerId="LiveId" clId="{86DA9ADA-FA61-4148-BEAB-628F6227E06F}" dt="2022-04-05T18:56:24.134" v="7829" actId="1038"/>
          <ac:spMkLst>
            <pc:docMk/>
            <pc:sldMk cId="2290358887" sldId="376"/>
            <ac:spMk id="8" creationId="{EF645807-FB1F-456C-816E-869D3CC59774}"/>
          </ac:spMkLst>
        </pc:spChg>
        <pc:graphicFrameChg chg="add mod">
          <ac:chgData name="Mihai Budiu" userId="3fe408b5c12bb05c" providerId="LiveId" clId="{86DA9ADA-FA61-4148-BEAB-628F6227E06F}" dt="2022-04-05T18:56:24.134" v="7829" actId="1038"/>
          <ac:graphicFrameMkLst>
            <pc:docMk/>
            <pc:sldMk cId="2290358887" sldId="376"/>
            <ac:graphicFrameMk id="5" creationId="{8717CD27-D729-4B98-8765-E1A054600064}"/>
          </ac:graphicFrameMkLst>
        </pc:graphicFrameChg>
        <pc:graphicFrameChg chg="add del mod modGraphic">
          <ac:chgData name="Mihai Budiu" userId="3fe408b5c12bb05c" providerId="LiveId" clId="{86DA9ADA-FA61-4148-BEAB-628F6227E06F}" dt="2022-04-05T18:56:24.134" v="7829" actId="1038"/>
          <ac:graphicFrameMkLst>
            <pc:docMk/>
            <pc:sldMk cId="2290358887" sldId="376"/>
            <ac:graphicFrameMk id="6" creationId="{9F3635CD-937E-4802-BB4D-0743E440C31D}"/>
          </ac:graphicFrameMkLst>
        </pc:graphicFrameChg>
      </pc:sldChg>
      <pc:sldChg chg="addSp delSp modSp new mod delAnim modAnim">
        <pc:chgData name="Mihai Budiu" userId="3fe408b5c12bb05c" providerId="LiveId" clId="{86DA9ADA-FA61-4148-BEAB-628F6227E06F}" dt="2022-04-08T02:01:38.366" v="11737"/>
        <pc:sldMkLst>
          <pc:docMk/>
          <pc:sldMk cId="262010240" sldId="377"/>
        </pc:sldMkLst>
        <pc:spChg chg="mod">
          <ac:chgData name="Mihai Budiu" userId="3fe408b5c12bb05c" providerId="LiveId" clId="{86DA9ADA-FA61-4148-BEAB-628F6227E06F}" dt="2022-04-05T18:59:30.722" v="8068" actId="20577"/>
          <ac:spMkLst>
            <pc:docMk/>
            <pc:sldMk cId="262010240" sldId="377"/>
            <ac:spMk id="2" creationId="{D5DAF261-37B8-40BB-B56E-F9FE0FF12206}"/>
          </ac:spMkLst>
        </pc:spChg>
        <pc:spChg chg="mod">
          <ac:chgData name="Mihai Budiu" userId="3fe408b5c12bb05c" providerId="LiveId" clId="{86DA9ADA-FA61-4148-BEAB-628F6227E06F}" dt="2022-04-08T02:01:22.554" v="11735"/>
          <ac:spMkLst>
            <pc:docMk/>
            <pc:sldMk cId="262010240" sldId="377"/>
            <ac:spMk id="3" creationId="{61A46B36-3850-4986-B63C-CA5911ED9131}"/>
          </ac:spMkLst>
        </pc:spChg>
        <pc:spChg chg="add mod">
          <ac:chgData name="Mihai Budiu" userId="3fe408b5c12bb05c" providerId="LiveId" clId="{86DA9ADA-FA61-4148-BEAB-628F6227E06F}" dt="2022-04-06T16:56:46.472" v="9095" actId="1076"/>
          <ac:spMkLst>
            <pc:docMk/>
            <pc:sldMk cId="262010240" sldId="377"/>
            <ac:spMk id="5" creationId="{7EBCFBC3-70EA-4476-BF40-F96B5D541257}"/>
          </ac:spMkLst>
        </pc:spChg>
        <pc:spChg chg="add mod">
          <ac:chgData name="Mihai Budiu" userId="3fe408b5c12bb05c" providerId="LiveId" clId="{86DA9ADA-FA61-4148-BEAB-628F6227E06F}" dt="2022-04-06T16:56:31.558" v="9091" actId="571"/>
          <ac:spMkLst>
            <pc:docMk/>
            <pc:sldMk cId="262010240" sldId="377"/>
            <ac:spMk id="8" creationId="{426B0BAB-2CAD-4F01-8ECF-DCB63A1715F3}"/>
          </ac:spMkLst>
        </pc:spChg>
        <pc:spChg chg="add mod">
          <ac:chgData name="Mihai Budiu" userId="3fe408b5c12bb05c" providerId="LiveId" clId="{86DA9ADA-FA61-4148-BEAB-628F6227E06F}" dt="2022-04-06T16:56:53.622" v="9096" actId="571"/>
          <ac:spMkLst>
            <pc:docMk/>
            <pc:sldMk cId="262010240" sldId="377"/>
            <ac:spMk id="9" creationId="{6BC3A319-8F50-4E32-B6F0-B7261CDEB82D}"/>
          </ac:spMkLst>
        </pc:spChg>
        <pc:spChg chg="add mod">
          <ac:chgData name="Mihai Budiu" userId="3fe408b5c12bb05c" providerId="LiveId" clId="{86DA9ADA-FA61-4148-BEAB-628F6227E06F}" dt="2022-04-06T16:56:55.737" v="9098" actId="571"/>
          <ac:spMkLst>
            <pc:docMk/>
            <pc:sldMk cId="262010240" sldId="377"/>
            <ac:spMk id="11" creationId="{7E44808A-8218-4CDD-BBF6-595D72B04527}"/>
          </ac:spMkLst>
        </pc:spChg>
        <pc:spChg chg="add mod">
          <ac:chgData name="Mihai Budiu" userId="3fe408b5c12bb05c" providerId="LiveId" clId="{86DA9ADA-FA61-4148-BEAB-628F6227E06F}" dt="2022-04-06T16:57:02.091" v="9100" actId="571"/>
          <ac:spMkLst>
            <pc:docMk/>
            <pc:sldMk cId="262010240" sldId="377"/>
            <ac:spMk id="13" creationId="{A40B519B-FF7D-4A31-820F-A0BB03849FBA}"/>
          </ac:spMkLst>
        </pc:spChg>
        <pc:spChg chg="add mod">
          <ac:chgData name="Mihai Budiu" userId="3fe408b5c12bb05c" providerId="LiveId" clId="{86DA9ADA-FA61-4148-BEAB-628F6227E06F}" dt="2022-04-06T16:57:10.301" v="9101" actId="571"/>
          <ac:spMkLst>
            <pc:docMk/>
            <pc:sldMk cId="262010240" sldId="377"/>
            <ac:spMk id="14" creationId="{2461CBD3-D2B3-427C-A261-57D0889E9E6C}"/>
          </ac:spMkLst>
        </pc:spChg>
        <pc:spChg chg="add mod">
          <ac:chgData name="Mihai Budiu" userId="3fe408b5c12bb05c" providerId="LiveId" clId="{86DA9ADA-FA61-4148-BEAB-628F6227E06F}" dt="2022-04-06T16:57:20.088" v="9103" actId="14100"/>
          <ac:spMkLst>
            <pc:docMk/>
            <pc:sldMk cId="262010240" sldId="377"/>
            <ac:spMk id="15" creationId="{44035D1E-00C0-432F-80C5-98A3686E0BC5}"/>
          </ac:spMkLst>
        </pc:spChg>
        <pc:spChg chg="add mod">
          <ac:chgData name="Mihai Budiu" userId="3fe408b5c12bb05c" providerId="LiveId" clId="{86DA9ADA-FA61-4148-BEAB-628F6227E06F}" dt="2022-04-06T16:57:24.043" v="9105" actId="571"/>
          <ac:spMkLst>
            <pc:docMk/>
            <pc:sldMk cId="262010240" sldId="377"/>
            <ac:spMk id="17" creationId="{5CADCE0A-AA59-40C4-A4EE-5E818D959F38}"/>
          </ac:spMkLst>
        </pc:spChg>
        <pc:spChg chg="add mod">
          <ac:chgData name="Mihai Budiu" userId="3fe408b5c12bb05c" providerId="LiveId" clId="{86DA9ADA-FA61-4148-BEAB-628F6227E06F}" dt="2022-04-06T16:57:42.610" v="9107" actId="571"/>
          <ac:spMkLst>
            <pc:docMk/>
            <pc:sldMk cId="262010240" sldId="377"/>
            <ac:spMk id="19" creationId="{7CBA69E9-3CBD-424E-8249-E0459EB380CE}"/>
          </ac:spMkLst>
        </pc:spChg>
        <pc:spChg chg="add mod">
          <ac:chgData name="Mihai Budiu" userId="3fe408b5c12bb05c" providerId="LiveId" clId="{86DA9ADA-FA61-4148-BEAB-628F6227E06F}" dt="2022-04-06T16:57:47.111" v="9108" actId="571"/>
          <ac:spMkLst>
            <pc:docMk/>
            <pc:sldMk cId="262010240" sldId="377"/>
            <ac:spMk id="20" creationId="{AF4FE33C-40DE-4A7A-A93A-03737C8B3AA0}"/>
          </ac:spMkLst>
        </pc:spChg>
        <pc:spChg chg="add mod">
          <ac:chgData name="Mihai Budiu" userId="3fe408b5c12bb05c" providerId="LiveId" clId="{86DA9ADA-FA61-4148-BEAB-628F6227E06F}" dt="2022-04-06T16:57:59.612" v="9117" actId="1038"/>
          <ac:spMkLst>
            <pc:docMk/>
            <pc:sldMk cId="262010240" sldId="377"/>
            <ac:spMk id="21" creationId="{C57F0166-CD0D-4127-8B59-CF3E6C09E686}"/>
          </ac:spMkLst>
        </pc:spChg>
        <pc:spChg chg="add mod">
          <ac:chgData name="Mihai Budiu" userId="3fe408b5c12bb05c" providerId="LiveId" clId="{86DA9ADA-FA61-4148-BEAB-628F6227E06F}" dt="2022-04-06T16:57:52.390" v="9111" actId="571"/>
          <ac:spMkLst>
            <pc:docMk/>
            <pc:sldMk cId="262010240" sldId="377"/>
            <ac:spMk id="23" creationId="{F28414FA-DC64-41B2-B070-AF60EECD4CEE}"/>
          </ac:spMkLst>
        </pc:spChg>
        <pc:spChg chg="add mod">
          <ac:chgData name="Mihai Budiu" userId="3fe408b5c12bb05c" providerId="LiveId" clId="{86DA9ADA-FA61-4148-BEAB-628F6227E06F}" dt="2022-04-06T16:58:09.162" v="9118" actId="571"/>
          <ac:spMkLst>
            <pc:docMk/>
            <pc:sldMk cId="262010240" sldId="377"/>
            <ac:spMk id="24" creationId="{0B363A2C-A18D-4912-8A1D-5B5495D0BB02}"/>
          </ac:spMkLst>
        </pc:spChg>
        <pc:spChg chg="add mod">
          <ac:chgData name="Mihai Budiu" userId="3fe408b5c12bb05c" providerId="LiveId" clId="{86DA9ADA-FA61-4148-BEAB-628F6227E06F}" dt="2022-04-06T16:58:12.477" v="9119" actId="571"/>
          <ac:spMkLst>
            <pc:docMk/>
            <pc:sldMk cId="262010240" sldId="377"/>
            <ac:spMk id="25" creationId="{7592CEE3-5D92-4234-BE32-5A486FDC22C1}"/>
          </ac:spMkLst>
        </pc:spChg>
        <pc:spChg chg="add mod">
          <ac:chgData name="Mihai Budiu" userId="3fe408b5c12bb05c" providerId="LiveId" clId="{86DA9ADA-FA61-4148-BEAB-628F6227E06F}" dt="2022-04-06T16:58:15.454" v="9120" actId="571"/>
          <ac:spMkLst>
            <pc:docMk/>
            <pc:sldMk cId="262010240" sldId="377"/>
            <ac:spMk id="26" creationId="{6F60A346-FDEB-4051-B7FC-C6F8F018ECD2}"/>
          </ac:spMkLst>
        </pc:spChg>
        <pc:spChg chg="add mod">
          <ac:chgData name="Mihai Budiu" userId="3fe408b5c12bb05c" providerId="LiveId" clId="{86DA9ADA-FA61-4148-BEAB-628F6227E06F}" dt="2022-04-06T16:58:53.971" v="9123" actId="571"/>
          <ac:spMkLst>
            <pc:docMk/>
            <pc:sldMk cId="262010240" sldId="377"/>
            <ac:spMk id="28" creationId="{E8FFF586-EF1F-4192-8D43-5CACD508EA41}"/>
          </ac:spMkLst>
        </pc:spChg>
        <pc:spChg chg="add mod">
          <ac:chgData name="Mihai Budiu" userId="3fe408b5c12bb05c" providerId="LiveId" clId="{86DA9ADA-FA61-4148-BEAB-628F6227E06F}" dt="2022-04-06T16:58:58.696" v="9125" actId="571"/>
          <ac:spMkLst>
            <pc:docMk/>
            <pc:sldMk cId="262010240" sldId="377"/>
            <ac:spMk id="30" creationId="{8193B225-6713-45D6-8EEC-F4CF73855172}"/>
          </ac:spMkLst>
        </pc:spChg>
        <pc:spChg chg="add mod">
          <ac:chgData name="Mihai Budiu" userId="3fe408b5c12bb05c" providerId="LiveId" clId="{86DA9ADA-FA61-4148-BEAB-628F6227E06F}" dt="2022-04-08T02:01:27.189" v="11736" actId="1076"/>
          <ac:spMkLst>
            <pc:docMk/>
            <pc:sldMk cId="262010240" sldId="377"/>
            <ac:spMk id="31" creationId="{92250A32-C3CD-4F63-A181-BF98900F8455}"/>
          </ac:spMkLst>
        </pc:spChg>
        <pc:spChg chg="add del mod">
          <ac:chgData name="Mihai Budiu" userId="3fe408b5c12bb05c" providerId="LiveId" clId="{86DA9ADA-FA61-4148-BEAB-628F6227E06F}" dt="2022-04-06T18:57:20.901" v="9157" actId="478"/>
          <ac:spMkLst>
            <pc:docMk/>
            <pc:sldMk cId="262010240" sldId="377"/>
            <ac:spMk id="32" creationId="{7C43D7F1-3811-40C2-BBB0-F164696471F6}"/>
          </ac:spMkLst>
        </pc:spChg>
        <pc:picChg chg="add mod">
          <ac:chgData name="Mihai Budiu" userId="3fe408b5c12bb05c" providerId="LiveId" clId="{86DA9ADA-FA61-4148-BEAB-628F6227E06F}" dt="2022-04-06T16:56:36.583" v="9093" actId="14100"/>
          <ac:picMkLst>
            <pc:docMk/>
            <pc:sldMk cId="262010240" sldId="377"/>
            <ac:picMk id="6" creationId="{421EFA34-E567-40CA-92B7-4C1498C24813}"/>
          </ac:picMkLst>
        </pc:picChg>
        <pc:picChg chg="add mod">
          <ac:chgData name="Mihai Budiu" userId="3fe408b5c12bb05c" providerId="LiveId" clId="{86DA9ADA-FA61-4148-BEAB-628F6227E06F}" dt="2022-04-06T16:56:31.558" v="9091" actId="571"/>
          <ac:picMkLst>
            <pc:docMk/>
            <pc:sldMk cId="262010240" sldId="377"/>
            <ac:picMk id="7" creationId="{AC53EA54-F0B7-4106-8E5D-809E08883B0D}"/>
          </ac:picMkLst>
        </pc:picChg>
        <pc:picChg chg="add mod">
          <ac:chgData name="Mihai Budiu" userId="3fe408b5c12bb05c" providerId="LiveId" clId="{86DA9ADA-FA61-4148-BEAB-628F6227E06F}" dt="2022-04-06T16:56:55.737" v="9098" actId="571"/>
          <ac:picMkLst>
            <pc:docMk/>
            <pc:sldMk cId="262010240" sldId="377"/>
            <ac:picMk id="10" creationId="{B63634E0-4E31-4B53-9541-023B27CCC704}"/>
          </ac:picMkLst>
        </pc:picChg>
        <pc:picChg chg="add mod">
          <ac:chgData name="Mihai Budiu" userId="3fe408b5c12bb05c" providerId="LiveId" clId="{86DA9ADA-FA61-4148-BEAB-628F6227E06F}" dt="2022-04-06T16:57:02.091" v="9100" actId="571"/>
          <ac:picMkLst>
            <pc:docMk/>
            <pc:sldMk cId="262010240" sldId="377"/>
            <ac:picMk id="12" creationId="{27145926-37A1-40C5-BFC5-25AFC45AB6B1}"/>
          </ac:picMkLst>
        </pc:picChg>
        <pc:picChg chg="add mod">
          <ac:chgData name="Mihai Budiu" userId="3fe408b5c12bb05c" providerId="LiveId" clId="{86DA9ADA-FA61-4148-BEAB-628F6227E06F}" dt="2022-04-06T16:57:24.043" v="9105" actId="571"/>
          <ac:picMkLst>
            <pc:docMk/>
            <pc:sldMk cId="262010240" sldId="377"/>
            <ac:picMk id="16" creationId="{8FC7237E-27FA-4D9F-B49F-366BC9AE9118}"/>
          </ac:picMkLst>
        </pc:picChg>
        <pc:picChg chg="add mod">
          <ac:chgData name="Mihai Budiu" userId="3fe408b5c12bb05c" providerId="LiveId" clId="{86DA9ADA-FA61-4148-BEAB-628F6227E06F}" dt="2022-04-06T16:57:42.610" v="9107" actId="571"/>
          <ac:picMkLst>
            <pc:docMk/>
            <pc:sldMk cId="262010240" sldId="377"/>
            <ac:picMk id="18" creationId="{C83AE775-E298-41A1-8DB3-15A98EA68D5E}"/>
          </ac:picMkLst>
        </pc:picChg>
        <pc:picChg chg="add mod">
          <ac:chgData name="Mihai Budiu" userId="3fe408b5c12bb05c" providerId="LiveId" clId="{86DA9ADA-FA61-4148-BEAB-628F6227E06F}" dt="2022-04-06T16:57:52.390" v="9111" actId="571"/>
          <ac:picMkLst>
            <pc:docMk/>
            <pc:sldMk cId="262010240" sldId="377"/>
            <ac:picMk id="22" creationId="{511252DC-FD55-4045-A585-7E50AE2DD583}"/>
          </ac:picMkLst>
        </pc:picChg>
        <pc:picChg chg="add mod">
          <ac:chgData name="Mihai Budiu" userId="3fe408b5c12bb05c" providerId="LiveId" clId="{86DA9ADA-FA61-4148-BEAB-628F6227E06F}" dt="2022-04-06T16:58:53.971" v="9123" actId="571"/>
          <ac:picMkLst>
            <pc:docMk/>
            <pc:sldMk cId="262010240" sldId="377"/>
            <ac:picMk id="27" creationId="{520A5E31-DB3B-43A6-8E9D-F7FA1FE37E49}"/>
          </ac:picMkLst>
        </pc:picChg>
        <pc:picChg chg="add mod">
          <ac:chgData name="Mihai Budiu" userId="3fe408b5c12bb05c" providerId="LiveId" clId="{86DA9ADA-FA61-4148-BEAB-628F6227E06F}" dt="2022-04-06T16:58:58.696" v="9125" actId="571"/>
          <ac:picMkLst>
            <pc:docMk/>
            <pc:sldMk cId="262010240" sldId="377"/>
            <ac:picMk id="29" creationId="{8B567A8A-7C0D-4289-A747-C01C8349DE35}"/>
          </ac:picMkLst>
        </pc:picChg>
      </pc:sldChg>
      <pc:sldChg chg="addSp delSp modSp new mod modAnim">
        <pc:chgData name="Mihai Budiu" userId="3fe408b5c12bb05c" providerId="LiveId" clId="{86DA9ADA-FA61-4148-BEAB-628F6227E06F}" dt="2022-04-08T02:03:24.185" v="11826" actId="5793"/>
        <pc:sldMkLst>
          <pc:docMk/>
          <pc:sldMk cId="2097326355" sldId="378"/>
        </pc:sldMkLst>
        <pc:spChg chg="mod">
          <ac:chgData name="Mihai Budiu" userId="3fe408b5c12bb05c" providerId="LiveId" clId="{86DA9ADA-FA61-4148-BEAB-628F6227E06F}" dt="2022-04-05T19:09:41.270" v="8428" actId="20577"/>
          <ac:spMkLst>
            <pc:docMk/>
            <pc:sldMk cId="2097326355" sldId="378"/>
            <ac:spMk id="2" creationId="{8E169FC3-17FA-41A9-8DE1-56FABDC91375}"/>
          </ac:spMkLst>
        </pc:spChg>
        <pc:spChg chg="del">
          <ac:chgData name="Mihai Budiu" userId="3fe408b5c12bb05c" providerId="LiveId" clId="{86DA9ADA-FA61-4148-BEAB-628F6227E06F}" dt="2022-04-05T19:47:25.836" v="8431" actId="478"/>
          <ac:spMkLst>
            <pc:docMk/>
            <pc:sldMk cId="2097326355" sldId="378"/>
            <ac:spMk id="3" creationId="{D47991AF-AAD3-418A-B898-6EA88D543696}"/>
          </ac:spMkLst>
        </pc:spChg>
        <pc:spChg chg="add mod">
          <ac:chgData name="Mihai Budiu" userId="3fe408b5c12bb05c" providerId="LiveId" clId="{86DA9ADA-FA61-4148-BEAB-628F6227E06F}" dt="2022-04-08T02:03:24.185" v="11826" actId="5793"/>
          <ac:spMkLst>
            <pc:docMk/>
            <pc:sldMk cId="2097326355" sldId="378"/>
            <ac:spMk id="5" creationId="{9F5AB9F4-8524-40EE-9E26-185C4493C474}"/>
          </ac:spMkLst>
        </pc:spChg>
        <pc:spChg chg="add mod">
          <ac:chgData name="Mihai Budiu" userId="3fe408b5c12bb05c" providerId="LiveId" clId="{86DA9ADA-FA61-4148-BEAB-628F6227E06F}" dt="2022-04-05T19:53:33.142" v="8577" actId="20577"/>
          <ac:spMkLst>
            <pc:docMk/>
            <pc:sldMk cId="2097326355" sldId="378"/>
            <ac:spMk id="7" creationId="{87429602-DE7D-4A68-A3B3-76FE1BE738C9}"/>
          </ac:spMkLst>
        </pc:spChg>
        <pc:spChg chg="add mod">
          <ac:chgData name="Mihai Budiu" userId="3fe408b5c12bb05c" providerId="LiveId" clId="{86DA9ADA-FA61-4148-BEAB-628F6227E06F}" dt="2022-04-07T23:45:15.361" v="9856" actId="6549"/>
          <ac:spMkLst>
            <pc:docMk/>
            <pc:sldMk cId="2097326355" sldId="378"/>
            <ac:spMk id="10" creationId="{F36DDE00-C809-44C1-9997-60EFEB8DAD0F}"/>
          </ac:spMkLst>
        </pc:spChg>
        <pc:spChg chg="add mod">
          <ac:chgData name="Mihai Budiu" userId="3fe408b5c12bb05c" providerId="LiveId" clId="{86DA9ADA-FA61-4148-BEAB-628F6227E06F}" dt="2022-04-05T19:53:07.046" v="8565" actId="571"/>
          <ac:spMkLst>
            <pc:docMk/>
            <pc:sldMk cId="2097326355" sldId="378"/>
            <ac:spMk id="11" creationId="{BFC32BDB-FB8B-41A9-956C-2ADB36AADD90}"/>
          </ac:spMkLst>
        </pc:spChg>
        <pc:spChg chg="add mod">
          <ac:chgData name="Mihai Budiu" userId="3fe408b5c12bb05c" providerId="LiveId" clId="{86DA9ADA-FA61-4148-BEAB-628F6227E06F}" dt="2022-04-05T19:54:32.965" v="8622" actId="1076"/>
          <ac:spMkLst>
            <pc:docMk/>
            <pc:sldMk cId="2097326355" sldId="378"/>
            <ac:spMk id="16" creationId="{757E0F44-3009-4AA3-B81B-0DDD41E01BF4}"/>
          </ac:spMkLst>
        </pc:spChg>
        <pc:spChg chg="add mod">
          <ac:chgData name="Mihai Budiu" userId="3fe408b5c12bb05c" providerId="LiveId" clId="{86DA9ADA-FA61-4148-BEAB-628F6227E06F}" dt="2022-04-05T19:55:23.188" v="8630"/>
          <ac:spMkLst>
            <pc:docMk/>
            <pc:sldMk cId="2097326355" sldId="378"/>
            <ac:spMk id="21" creationId="{B44EE4A8-05D3-4452-A9DA-3C840BE3BFDD}"/>
          </ac:spMkLst>
        </pc:spChg>
        <pc:picChg chg="add mod">
          <ac:chgData name="Mihai Budiu" userId="3fe408b5c12bb05c" providerId="LiveId" clId="{86DA9ADA-FA61-4148-BEAB-628F6227E06F}" dt="2022-04-05T19:48:27.984" v="8516" actId="1076"/>
          <ac:picMkLst>
            <pc:docMk/>
            <pc:sldMk cId="2097326355" sldId="378"/>
            <ac:picMk id="6" creationId="{15FBE896-93C5-4F6B-922F-D29D64B706CD}"/>
          </ac:picMkLst>
        </pc:picChg>
        <pc:cxnChg chg="add mod">
          <ac:chgData name="Mihai Budiu" userId="3fe408b5c12bb05c" providerId="LiveId" clId="{86DA9ADA-FA61-4148-BEAB-628F6227E06F}" dt="2022-04-05T19:49:01.392" v="8523" actId="1582"/>
          <ac:cxnSpMkLst>
            <pc:docMk/>
            <pc:sldMk cId="2097326355" sldId="378"/>
            <ac:cxnSpMk id="9" creationId="{F0964F43-990C-4C59-AE4E-47BDA6477570}"/>
          </ac:cxnSpMkLst>
        </pc:cxnChg>
        <pc:cxnChg chg="add mod">
          <ac:chgData name="Mihai Budiu" userId="3fe408b5c12bb05c" providerId="LiveId" clId="{86DA9ADA-FA61-4148-BEAB-628F6227E06F}" dt="2022-04-05T19:53:07.046" v="8565" actId="571"/>
          <ac:cxnSpMkLst>
            <pc:docMk/>
            <pc:sldMk cId="2097326355" sldId="378"/>
            <ac:cxnSpMk id="12" creationId="{71CB8978-B632-4853-A830-775DDA6B68CE}"/>
          </ac:cxnSpMkLst>
        </pc:cxnChg>
        <pc:cxnChg chg="add mod">
          <ac:chgData name="Mihai Budiu" userId="3fe408b5c12bb05c" providerId="LiveId" clId="{86DA9ADA-FA61-4148-BEAB-628F6227E06F}" dt="2022-04-05T19:54:53.210" v="8624" actId="693"/>
          <ac:cxnSpMkLst>
            <pc:docMk/>
            <pc:sldMk cId="2097326355" sldId="378"/>
            <ac:cxnSpMk id="13" creationId="{F18B758C-AD31-4E73-B0D4-889CA41F8424}"/>
          </ac:cxnSpMkLst>
        </pc:cxnChg>
        <pc:cxnChg chg="add mod">
          <ac:chgData name="Mihai Budiu" userId="3fe408b5c12bb05c" providerId="LiveId" clId="{86DA9ADA-FA61-4148-BEAB-628F6227E06F}" dt="2022-04-05T19:54:29.950" v="8621" actId="14100"/>
          <ac:cxnSpMkLst>
            <pc:docMk/>
            <pc:sldMk cId="2097326355" sldId="378"/>
            <ac:cxnSpMk id="17" creationId="{D9460145-1C6E-4587-BED7-82DA1897FE51}"/>
          </ac:cxnSpMkLst>
        </pc:cxnChg>
      </pc:sldChg>
      <pc:sldChg chg="addSp modSp new mod modAnim">
        <pc:chgData name="Mihai Budiu" userId="3fe408b5c12bb05c" providerId="LiveId" clId="{86DA9ADA-FA61-4148-BEAB-628F6227E06F}" dt="2022-04-08T02:04:17.235" v="11832"/>
        <pc:sldMkLst>
          <pc:docMk/>
          <pc:sldMk cId="3231210241" sldId="379"/>
        </pc:sldMkLst>
        <pc:spChg chg="mod">
          <ac:chgData name="Mihai Budiu" userId="3fe408b5c12bb05c" providerId="LiveId" clId="{86DA9ADA-FA61-4148-BEAB-628F6227E06F}" dt="2022-04-07T23:37:27.945" v="9497" actId="20577"/>
          <ac:spMkLst>
            <pc:docMk/>
            <pc:sldMk cId="3231210241" sldId="379"/>
            <ac:spMk id="2" creationId="{5E8A807A-CF38-4DDC-928B-559CC07E064B}"/>
          </ac:spMkLst>
        </pc:spChg>
        <pc:spChg chg="mod">
          <ac:chgData name="Mihai Budiu" userId="3fe408b5c12bb05c" providerId="LiveId" clId="{86DA9ADA-FA61-4148-BEAB-628F6227E06F}" dt="2022-04-07T23:43:26.637" v="9847" actId="6549"/>
          <ac:spMkLst>
            <pc:docMk/>
            <pc:sldMk cId="3231210241" sldId="379"/>
            <ac:spMk id="3" creationId="{D47A72E4-AABE-4ADC-B107-97A059D753FF}"/>
          </ac:spMkLst>
        </pc:spChg>
        <pc:spChg chg="add mod ord">
          <ac:chgData name="Mihai Budiu" userId="3fe408b5c12bb05c" providerId="LiveId" clId="{86DA9ADA-FA61-4148-BEAB-628F6227E06F}" dt="2022-04-07T23:43:50.273" v="9850" actId="2085"/>
          <ac:spMkLst>
            <pc:docMk/>
            <pc:sldMk cId="3231210241" sldId="379"/>
            <ac:spMk id="11" creationId="{344C5D9F-7163-44DC-BD69-3D66E57F1528}"/>
          </ac:spMkLst>
        </pc:spChg>
        <pc:picChg chg="add mod">
          <ac:chgData name="Mihai Budiu" userId="3fe408b5c12bb05c" providerId="LiveId" clId="{86DA9ADA-FA61-4148-BEAB-628F6227E06F}" dt="2022-04-07T23:43:38.470" v="9849" actId="1076"/>
          <ac:picMkLst>
            <pc:docMk/>
            <pc:sldMk cId="3231210241" sldId="379"/>
            <ac:picMk id="6" creationId="{CFC03CEA-C569-4B03-92E5-D03C1C41B2F6}"/>
          </ac:picMkLst>
        </pc:picChg>
        <pc:picChg chg="add mod">
          <ac:chgData name="Mihai Budiu" userId="3fe408b5c12bb05c" providerId="LiveId" clId="{86DA9ADA-FA61-4148-BEAB-628F6227E06F}" dt="2022-04-07T23:41:32.585" v="9735"/>
          <ac:picMkLst>
            <pc:docMk/>
            <pc:sldMk cId="3231210241" sldId="379"/>
            <ac:picMk id="8" creationId="{99BF106E-0785-4E20-A6BE-E4700B5E51D9}"/>
          </ac:picMkLst>
        </pc:picChg>
        <pc:picChg chg="add mod ord">
          <ac:chgData name="Mihai Budiu" userId="3fe408b5c12bb05c" providerId="LiveId" clId="{86DA9ADA-FA61-4148-BEAB-628F6227E06F}" dt="2022-04-07T23:43:35.911" v="9848" actId="1076"/>
          <ac:picMkLst>
            <pc:docMk/>
            <pc:sldMk cId="3231210241" sldId="379"/>
            <ac:picMk id="10" creationId="{B3F967DB-AA3F-44F2-8BA9-DE4812C9BB4C}"/>
          </ac:picMkLst>
        </pc:picChg>
      </pc:sldChg>
      <pc:sldChg chg="addSp modSp new mod">
        <pc:chgData name="Mihai Budiu" userId="3fe408b5c12bb05c" providerId="LiveId" clId="{86DA9ADA-FA61-4148-BEAB-628F6227E06F}" dt="2022-04-07T23:57:30.636" v="10310" actId="20577"/>
        <pc:sldMkLst>
          <pc:docMk/>
          <pc:sldMk cId="2224044572" sldId="380"/>
        </pc:sldMkLst>
        <pc:spChg chg="mod">
          <ac:chgData name="Mihai Budiu" userId="3fe408b5c12bb05c" providerId="LiveId" clId="{86DA9ADA-FA61-4148-BEAB-628F6227E06F}" dt="2022-04-07T23:49:52.187" v="9937" actId="20577"/>
          <ac:spMkLst>
            <pc:docMk/>
            <pc:sldMk cId="2224044572" sldId="380"/>
            <ac:spMk id="2" creationId="{7FC73920-76E2-4EE5-9FAE-090C0BC8EEDF}"/>
          </ac:spMkLst>
        </pc:spChg>
        <pc:spChg chg="mod">
          <ac:chgData name="Mihai Budiu" userId="3fe408b5c12bb05c" providerId="LiveId" clId="{86DA9ADA-FA61-4148-BEAB-628F6227E06F}" dt="2022-04-07T23:57:30.636" v="10310" actId="20577"/>
          <ac:spMkLst>
            <pc:docMk/>
            <pc:sldMk cId="2224044572" sldId="380"/>
            <ac:spMk id="3" creationId="{93B66974-8065-473F-802C-B1917528A362}"/>
          </ac:spMkLst>
        </pc:spChg>
        <pc:picChg chg="add mod">
          <ac:chgData name="Mihai Budiu" userId="3fe408b5c12bb05c" providerId="LiveId" clId="{86DA9ADA-FA61-4148-BEAB-628F6227E06F}" dt="2022-04-07T23:54:11.378" v="10134" actId="1076"/>
          <ac:picMkLst>
            <pc:docMk/>
            <pc:sldMk cId="2224044572" sldId="380"/>
            <ac:picMk id="6" creationId="{DEF4A497-943D-4E6B-84E6-EBC92FEF0775}"/>
          </ac:picMkLst>
        </pc:picChg>
      </pc:sldChg>
      <pc:sldChg chg="delSp modSp add mod delAnim modAnim">
        <pc:chgData name="Mihai Budiu" userId="3fe408b5c12bb05c" providerId="LiveId" clId="{86DA9ADA-FA61-4148-BEAB-628F6227E06F}" dt="2022-04-08T01:19:26.999" v="11513" actId="20577"/>
        <pc:sldMkLst>
          <pc:docMk/>
          <pc:sldMk cId="236125779" sldId="381"/>
        </pc:sldMkLst>
        <pc:spChg chg="mod">
          <ac:chgData name="Mihai Budiu" userId="3fe408b5c12bb05c" providerId="LiveId" clId="{86DA9ADA-FA61-4148-BEAB-628F6227E06F}" dt="2022-04-08T00:56:53.906" v="11341" actId="20577"/>
          <ac:spMkLst>
            <pc:docMk/>
            <pc:sldMk cId="236125779" sldId="381"/>
            <ac:spMk id="2" creationId="{445CF96D-37AA-4E46-B60C-38E652EFCADB}"/>
          </ac:spMkLst>
        </pc:spChg>
        <pc:spChg chg="mod">
          <ac:chgData name="Mihai Budiu" userId="3fe408b5c12bb05c" providerId="LiveId" clId="{86DA9ADA-FA61-4148-BEAB-628F6227E06F}" dt="2022-04-08T01:19:26.999" v="11513" actId="20577"/>
          <ac:spMkLst>
            <pc:docMk/>
            <pc:sldMk cId="236125779" sldId="381"/>
            <ac:spMk id="3" creationId="{F9E54021-1D30-45AF-80B7-5A764EF06870}"/>
          </ac:spMkLst>
        </pc:spChg>
        <pc:spChg chg="del">
          <ac:chgData name="Mihai Budiu" userId="3fe408b5c12bb05c" providerId="LiveId" clId="{86DA9ADA-FA61-4148-BEAB-628F6227E06F}" dt="2022-04-08T00:57:46.102" v="11350" actId="478"/>
          <ac:spMkLst>
            <pc:docMk/>
            <pc:sldMk cId="236125779" sldId="381"/>
            <ac:spMk id="17" creationId="{4E75B18D-A975-4F19-A986-DCBD22B9D08C}"/>
          </ac:spMkLst>
        </pc:spChg>
        <pc:spChg chg="del">
          <ac:chgData name="Mihai Budiu" userId="3fe408b5c12bb05c" providerId="LiveId" clId="{86DA9ADA-FA61-4148-BEAB-628F6227E06F}" dt="2022-04-08T00:57:39.261" v="11349" actId="478"/>
          <ac:spMkLst>
            <pc:docMk/>
            <pc:sldMk cId="236125779" sldId="381"/>
            <ac:spMk id="21" creationId="{189C7759-3ECB-4968-A9EE-8EA86F8E6087}"/>
          </ac:spMkLst>
        </pc:spChg>
        <pc:spChg chg="del">
          <ac:chgData name="Mihai Budiu" userId="3fe408b5c12bb05c" providerId="LiveId" clId="{86DA9ADA-FA61-4148-BEAB-628F6227E06F}" dt="2022-04-08T00:57:30.443" v="11347" actId="478"/>
          <ac:spMkLst>
            <pc:docMk/>
            <pc:sldMk cId="236125779" sldId="381"/>
            <ac:spMk id="31" creationId="{F0A9F506-6602-4844-ADCA-66CC1F27DB54}"/>
          </ac:spMkLst>
        </pc:spChg>
        <pc:spChg chg="del">
          <ac:chgData name="Mihai Budiu" userId="3fe408b5c12bb05c" providerId="LiveId" clId="{86DA9ADA-FA61-4148-BEAB-628F6227E06F}" dt="2022-04-08T00:57:32.515" v="11348" actId="478"/>
          <ac:spMkLst>
            <pc:docMk/>
            <pc:sldMk cId="236125779" sldId="381"/>
            <ac:spMk id="34" creationId="{97B591FD-CA5F-48C1-A6A3-43CADF4C2796}"/>
          </ac:spMkLst>
        </pc:spChg>
        <pc:spChg chg="del">
          <ac:chgData name="Mihai Budiu" userId="3fe408b5c12bb05c" providerId="LiveId" clId="{86DA9ADA-FA61-4148-BEAB-628F6227E06F}" dt="2022-04-08T00:57:39.261" v="11349" actId="478"/>
          <ac:spMkLst>
            <pc:docMk/>
            <pc:sldMk cId="236125779" sldId="381"/>
            <ac:spMk id="37" creationId="{DF75A7AF-B841-4B6D-9176-99A80B57A507}"/>
          </ac:spMkLst>
        </pc:spChg>
        <pc:spChg chg="del">
          <ac:chgData name="Mihai Budiu" userId="3fe408b5c12bb05c" providerId="LiveId" clId="{86DA9ADA-FA61-4148-BEAB-628F6227E06F}" dt="2022-04-08T00:57:46.102" v="11350" actId="478"/>
          <ac:spMkLst>
            <pc:docMk/>
            <pc:sldMk cId="236125779" sldId="381"/>
            <ac:spMk id="38" creationId="{4F46811A-A91C-4C1E-85D0-72BD1DAA4F59}"/>
          </ac:spMkLst>
        </pc:spChg>
        <pc:grpChg chg="del">
          <ac:chgData name="Mihai Budiu" userId="3fe408b5c12bb05c" providerId="LiveId" clId="{86DA9ADA-FA61-4148-BEAB-628F6227E06F}" dt="2022-04-08T00:57:39.261" v="11349" actId="478"/>
          <ac:grpSpMkLst>
            <pc:docMk/>
            <pc:sldMk cId="236125779" sldId="381"/>
            <ac:grpSpMk id="32" creationId="{DC9760FD-36A4-4FAE-8EAE-D4F8EAE60B92}"/>
          </ac:grpSpMkLst>
        </pc:grpChg>
        <pc:grpChg chg="del">
          <ac:chgData name="Mihai Budiu" userId="3fe408b5c12bb05c" providerId="LiveId" clId="{86DA9ADA-FA61-4148-BEAB-628F6227E06F}" dt="2022-04-08T00:57:46.102" v="11350" actId="478"/>
          <ac:grpSpMkLst>
            <pc:docMk/>
            <pc:sldMk cId="236125779" sldId="381"/>
            <ac:grpSpMk id="55" creationId="{00ABBA35-7CEC-4DAE-902E-F6E99F121DFE}"/>
          </ac:grpSpMkLst>
        </pc:grpChg>
        <pc:cxnChg chg="mod">
          <ac:chgData name="Mihai Budiu" userId="3fe408b5c12bb05c" providerId="LiveId" clId="{86DA9ADA-FA61-4148-BEAB-628F6227E06F}" dt="2022-04-08T00:57:39.261" v="11349" actId="478"/>
          <ac:cxnSpMkLst>
            <pc:docMk/>
            <pc:sldMk cId="236125779" sldId="381"/>
            <ac:cxnSpMk id="15" creationId="{5A62C1F3-7AB0-4BB2-A9EA-7D0680C083FE}"/>
          </ac:cxnSpMkLst>
        </pc:cxnChg>
        <pc:cxnChg chg="mod">
          <ac:chgData name="Mihai Budiu" userId="3fe408b5c12bb05c" providerId="LiveId" clId="{86DA9ADA-FA61-4148-BEAB-628F6227E06F}" dt="2022-04-08T00:57:46.102" v="11350" actId="478"/>
          <ac:cxnSpMkLst>
            <pc:docMk/>
            <pc:sldMk cId="236125779" sldId="381"/>
            <ac:cxnSpMk id="16" creationId="{5B83048A-F3CD-45B2-9510-DF0491D591F4}"/>
          </ac:cxnSpMkLst>
        </pc:cxnChg>
        <pc:cxnChg chg="del mod">
          <ac:chgData name="Mihai Budiu" userId="3fe408b5c12bb05c" providerId="LiveId" clId="{86DA9ADA-FA61-4148-BEAB-628F6227E06F}" dt="2022-04-08T00:57:46.102" v="11350" actId="478"/>
          <ac:cxnSpMkLst>
            <pc:docMk/>
            <pc:sldMk cId="236125779" sldId="381"/>
            <ac:cxnSpMk id="19" creationId="{8CA4F09C-CA0D-4335-A807-593A3578DE82}"/>
          </ac:cxnSpMkLst>
        </pc:cxnChg>
        <pc:cxnChg chg="del mod">
          <ac:chgData name="Mihai Budiu" userId="3fe408b5c12bb05c" providerId="LiveId" clId="{86DA9ADA-FA61-4148-BEAB-628F6227E06F}" dt="2022-04-08T00:57:39.261" v="11349" actId="478"/>
          <ac:cxnSpMkLst>
            <pc:docMk/>
            <pc:sldMk cId="236125779" sldId="381"/>
            <ac:cxnSpMk id="22" creationId="{5D5C7395-2261-4328-86C6-6205E140A497}"/>
          </ac:cxnSpMkLst>
        </pc:cxnChg>
      </pc:sldChg>
      <pc:sldChg chg="modSp new del mod">
        <pc:chgData name="Mihai Budiu" userId="3fe408b5c12bb05c" providerId="LiveId" clId="{86DA9ADA-FA61-4148-BEAB-628F6227E06F}" dt="2022-04-08T00:56:47.600" v="11335" actId="47"/>
        <pc:sldMkLst>
          <pc:docMk/>
          <pc:sldMk cId="788663215" sldId="381"/>
        </pc:sldMkLst>
        <pc:spChg chg="mod">
          <ac:chgData name="Mihai Budiu" userId="3fe408b5c12bb05c" providerId="LiveId" clId="{86DA9ADA-FA61-4148-BEAB-628F6227E06F}" dt="2022-04-08T00:56:36.693" v="11332" actId="20577"/>
          <ac:spMkLst>
            <pc:docMk/>
            <pc:sldMk cId="788663215" sldId="381"/>
            <ac:spMk id="2" creationId="{EFF59287-D45F-4EEC-9D49-2323601901F0}"/>
          </ac:spMkLst>
        </pc:spChg>
      </pc:sldChg>
      <pc:sldChg chg="addSp delSp modSp new mod">
        <pc:chgData name="Mihai Budiu" userId="3fe408b5c12bb05c" providerId="LiveId" clId="{86DA9ADA-FA61-4148-BEAB-628F6227E06F}" dt="2022-04-11T20:27:24.225" v="12013" actId="1076"/>
        <pc:sldMkLst>
          <pc:docMk/>
          <pc:sldMk cId="2437496774" sldId="382"/>
        </pc:sldMkLst>
        <pc:spChg chg="mod">
          <ac:chgData name="Mihai Budiu" userId="3fe408b5c12bb05c" providerId="LiveId" clId="{86DA9ADA-FA61-4148-BEAB-628F6227E06F}" dt="2022-04-11T20:25:58.047" v="12001" actId="114"/>
          <ac:spMkLst>
            <pc:docMk/>
            <pc:sldMk cId="2437496774" sldId="382"/>
            <ac:spMk id="2" creationId="{F826C0C9-C5F5-40D6-8590-C9297D8E07AF}"/>
          </ac:spMkLst>
        </pc:spChg>
        <pc:spChg chg="del">
          <ac:chgData name="Mihai Budiu" userId="3fe408b5c12bb05c" providerId="LiveId" clId="{86DA9ADA-FA61-4148-BEAB-628F6227E06F}" dt="2022-04-11T20:26:15.806" v="12002" actId="22"/>
          <ac:spMkLst>
            <pc:docMk/>
            <pc:sldMk cId="2437496774" sldId="382"/>
            <ac:spMk id="3" creationId="{6C932E1E-444A-4D0C-B77C-ADE60DC12613}"/>
          </ac:spMkLst>
        </pc:spChg>
        <pc:spChg chg="add del mod">
          <ac:chgData name="Mihai Budiu" userId="3fe408b5c12bb05c" providerId="LiveId" clId="{86DA9ADA-FA61-4148-BEAB-628F6227E06F}" dt="2022-04-11T20:27:19.375" v="12011" actId="22"/>
          <ac:spMkLst>
            <pc:docMk/>
            <pc:sldMk cId="2437496774" sldId="382"/>
            <ac:spMk id="8" creationId="{55E0417D-1EB0-4110-B888-A61E924B6033}"/>
          </ac:spMkLst>
        </pc:spChg>
        <pc:picChg chg="add del mod ord">
          <ac:chgData name="Mihai Budiu" userId="3fe408b5c12bb05c" providerId="LiveId" clId="{86DA9ADA-FA61-4148-BEAB-628F6227E06F}" dt="2022-04-11T20:26:40.040" v="12005" actId="478"/>
          <ac:picMkLst>
            <pc:docMk/>
            <pc:sldMk cId="2437496774" sldId="382"/>
            <ac:picMk id="6" creationId="{D7C83F90-21CB-4C9B-B509-A110C07982ED}"/>
          </ac:picMkLst>
        </pc:picChg>
        <pc:picChg chg="add del mod">
          <ac:chgData name="Mihai Budiu" userId="3fe408b5c12bb05c" providerId="LiveId" clId="{86DA9ADA-FA61-4148-BEAB-628F6227E06F}" dt="2022-04-11T20:26:51.280" v="12010" actId="478"/>
          <ac:picMkLst>
            <pc:docMk/>
            <pc:sldMk cId="2437496774" sldId="382"/>
            <ac:picMk id="10" creationId="{1A9CA11B-A7F9-4583-90E0-CBD212BEC4C9}"/>
          </ac:picMkLst>
        </pc:picChg>
        <pc:picChg chg="add mod ord">
          <ac:chgData name="Mihai Budiu" userId="3fe408b5c12bb05c" providerId="LiveId" clId="{86DA9ADA-FA61-4148-BEAB-628F6227E06F}" dt="2022-04-11T20:27:24.225" v="12013" actId="1076"/>
          <ac:picMkLst>
            <pc:docMk/>
            <pc:sldMk cId="2437496774" sldId="382"/>
            <ac:picMk id="12" creationId="{AF3A160F-7054-48C2-92B3-38719E43A01D}"/>
          </ac:picMkLst>
        </pc:picChg>
      </pc:sldChg>
      <pc:sldChg chg="addSp delSp modSp new mod">
        <pc:chgData name="Mihai Budiu" userId="3fe408b5c12bb05c" providerId="LiveId" clId="{86DA9ADA-FA61-4148-BEAB-628F6227E06F}" dt="2022-04-11T20:53:05.189" v="12582" actId="1582"/>
        <pc:sldMkLst>
          <pc:docMk/>
          <pc:sldMk cId="719739201" sldId="383"/>
        </pc:sldMkLst>
        <pc:spChg chg="mod">
          <ac:chgData name="Mihai Budiu" userId="3fe408b5c12bb05c" providerId="LiveId" clId="{86DA9ADA-FA61-4148-BEAB-628F6227E06F}" dt="2022-04-11T20:32:36.950" v="12118" actId="20577"/>
          <ac:spMkLst>
            <pc:docMk/>
            <pc:sldMk cId="719739201" sldId="383"/>
            <ac:spMk id="2" creationId="{123E64D4-4004-4B5B-BDA7-2A65150D1DAF}"/>
          </ac:spMkLst>
        </pc:spChg>
        <pc:spChg chg="del">
          <ac:chgData name="Mihai Budiu" userId="3fe408b5c12bb05c" providerId="LiveId" clId="{86DA9ADA-FA61-4148-BEAB-628F6227E06F}" dt="2022-04-11T20:49:44.067" v="12427" actId="478"/>
          <ac:spMkLst>
            <pc:docMk/>
            <pc:sldMk cId="719739201" sldId="383"/>
            <ac:spMk id="3" creationId="{29B47E9B-C372-4EB0-83CB-1B5DD8E256DE}"/>
          </ac:spMkLst>
        </pc:spChg>
        <pc:spChg chg="add del mod">
          <ac:chgData name="Mihai Budiu" userId="3fe408b5c12bb05c" providerId="LiveId" clId="{86DA9ADA-FA61-4148-BEAB-628F6227E06F}" dt="2022-04-11T20:51:15.448" v="12446" actId="478"/>
          <ac:spMkLst>
            <pc:docMk/>
            <pc:sldMk cId="719739201" sldId="383"/>
            <ac:spMk id="6" creationId="{CD8A34CC-8022-457E-9194-D51713F8376E}"/>
          </ac:spMkLst>
        </pc:spChg>
        <pc:spChg chg="add mod">
          <ac:chgData name="Mihai Budiu" userId="3fe408b5c12bb05c" providerId="LiveId" clId="{86DA9ADA-FA61-4148-BEAB-628F6227E06F}" dt="2022-04-11T20:52:36.053" v="12576" actId="1076"/>
          <ac:spMkLst>
            <pc:docMk/>
            <pc:sldMk cId="719739201" sldId="383"/>
            <ac:spMk id="9" creationId="{8CE7DB40-1593-4214-B73D-1929F7F77B2D}"/>
          </ac:spMkLst>
        </pc:spChg>
        <pc:spChg chg="add mod">
          <ac:chgData name="Mihai Budiu" userId="3fe408b5c12bb05c" providerId="LiveId" clId="{86DA9ADA-FA61-4148-BEAB-628F6227E06F}" dt="2022-04-11T20:52:30.227" v="12574" actId="1076"/>
          <ac:spMkLst>
            <pc:docMk/>
            <pc:sldMk cId="719739201" sldId="383"/>
            <ac:spMk id="10" creationId="{29040013-12CB-43FF-8138-85F30471072F}"/>
          </ac:spMkLst>
        </pc:spChg>
        <pc:spChg chg="add mod">
          <ac:chgData name="Mihai Budiu" userId="3fe408b5c12bb05c" providerId="LiveId" clId="{86DA9ADA-FA61-4148-BEAB-628F6227E06F}" dt="2022-04-11T20:53:05.189" v="12582" actId="1582"/>
          <ac:spMkLst>
            <pc:docMk/>
            <pc:sldMk cId="719739201" sldId="383"/>
            <ac:spMk id="11" creationId="{FBD7E54D-7B01-4A90-B2DA-46AE56BF5BAA}"/>
          </ac:spMkLst>
        </pc:spChg>
        <pc:picChg chg="add mod">
          <ac:chgData name="Mihai Budiu" userId="3fe408b5c12bb05c" providerId="LiveId" clId="{86DA9ADA-FA61-4148-BEAB-628F6227E06F}" dt="2022-04-11T20:49:42.388" v="12426" actId="1076"/>
          <ac:picMkLst>
            <pc:docMk/>
            <pc:sldMk cId="719739201" sldId="383"/>
            <ac:picMk id="5" creationId="{81DCBDF2-C418-476B-B079-3A75A5FACD91}"/>
          </ac:picMkLst>
        </pc:picChg>
        <pc:picChg chg="add mod">
          <ac:chgData name="Mihai Budiu" userId="3fe408b5c12bb05c" providerId="LiveId" clId="{86DA9ADA-FA61-4148-BEAB-628F6227E06F}" dt="2022-04-11T20:52:33.798" v="12575" actId="1076"/>
          <ac:picMkLst>
            <pc:docMk/>
            <pc:sldMk cId="719739201" sldId="383"/>
            <ac:picMk id="8" creationId="{00AAAF0B-1EA3-44D7-B805-2C79679D9DD4}"/>
          </ac:picMkLst>
        </pc:picChg>
      </pc:sldChg>
      <pc:sldChg chg="addSp modSp new mod">
        <pc:chgData name="Mihai Budiu" userId="3fe408b5c12bb05c" providerId="LiveId" clId="{86DA9ADA-FA61-4148-BEAB-628F6227E06F}" dt="2022-04-11T21:15:23.787" v="13150" actId="20577"/>
        <pc:sldMkLst>
          <pc:docMk/>
          <pc:sldMk cId="584712244" sldId="384"/>
        </pc:sldMkLst>
        <pc:spChg chg="mod">
          <ac:chgData name="Mihai Budiu" userId="3fe408b5c12bb05c" providerId="LiveId" clId="{86DA9ADA-FA61-4148-BEAB-628F6227E06F}" dt="2022-04-11T20:56:56.404" v="12884" actId="1076"/>
          <ac:spMkLst>
            <pc:docMk/>
            <pc:sldMk cId="584712244" sldId="384"/>
            <ac:spMk id="2" creationId="{60593CBD-CDC0-4DDE-808B-6F3C26BCBF65}"/>
          </ac:spMkLst>
        </pc:spChg>
        <pc:spChg chg="mod">
          <ac:chgData name="Mihai Budiu" userId="3fe408b5c12bb05c" providerId="LiveId" clId="{86DA9ADA-FA61-4148-BEAB-628F6227E06F}" dt="2022-04-11T21:15:23.787" v="13150" actId="20577"/>
          <ac:spMkLst>
            <pc:docMk/>
            <pc:sldMk cId="584712244" sldId="384"/>
            <ac:spMk id="3" creationId="{F3FFAAAF-919A-42F3-B2A9-D6319E0EE902}"/>
          </ac:spMkLst>
        </pc:spChg>
        <pc:picChg chg="add mod ord">
          <ac:chgData name="Mihai Budiu" userId="3fe408b5c12bb05c" providerId="LiveId" clId="{86DA9ADA-FA61-4148-BEAB-628F6227E06F}" dt="2022-04-11T20:57:06.642" v="12932" actId="1036"/>
          <ac:picMkLst>
            <pc:docMk/>
            <pc:sldMk cId="584712244" sldId="384"/>
            <ac:picMk id="5" creationId="{D543F6A6-0185-4EF2-8979-AB7C3783AED4}"/>
          </ac:picMkLst>
        </pc:picChg>
        <pc:picChg chg="add mod">
          <ac:chgData name="Mihai Budiu" userId="3fe408b5c12bb05c" providerId="LiveId" clId="{86DA9ADA-FA61-4148-BEAB-628F6227E06F}" dt="2022-04-11T21:15:16.411" v="13149" actId="1076"/>
          <ac:picMkLst>
            <pc:docMk/>
            <pc:sldMk cId="584712244" sldId="384"/>
            <ac:picMk id="7" creationId="{F67D2AB6-EDBB-4ED5-88F7-F25DE142A332}"/>
          </ac:picMkLst>
        </pc:picChg>
        <pc:picChg chg="add mod ord">
          <ac:chgData name="Mihai Budiu" userId="3fe408b5c12bb05c" providerId="LiveId" clId="{86DA9ADA-FA61-4148-BEAB-628F6227E06F}" dt="2022-04-11T20:57:35.901" v="13117" actId="167"/>
          <ac:picMkLst>
            <pc:docMk/>
            <pc:sldMk cId="584712244" sldId="384"/>
            <ac:picMk id="9" creationId="{802FE88D-5745-414E-8724-36B92C1CAC89}"/>
          </ac:picMkLst>
        </pc:picChg>
        <pc:picChg chg="add mod ord">
          <ac:chgData name="Mihai Budiu" userId="3fe408b5c12bb05c" providerId="LiveId" clId="{86DA9ADA-FA61-4148-BEAB-628F6227E06F}" dt="2022-04-11T21:15:10.367" v="13148" actId="167"/>
          <ac:picMkLst>
            <pc:docMk/>
            <pc:sldMk cId="584712244" sldId="384"/>
            <ac:picMk id="11" creationId="{97731632-D218-4881-92B3-D49E9B301ABF}"/>
          </ac:picMkLst>
        </pc:picChg>
      </pc:sldChg>
      <pc:sldChg chg="addSp delSp modSp new mod modClrScheme chgLayout">
        <pc:chgData name="Mihai Budiu" userId="3fe408b5c12bb05c" providerId="LiveId" clId="{86DA9ADA-FA61-4148-BEAB-628F6227E06F}" dt="2022-04-12T17:37:51.962" v="13203" actId="732"/>
        <pc:sldMkLst>
          <pc:docMk/>
          <pc:sldMk cId="1320915730" sldId="385"/>
        </pc:sldMkLst>
        <pc:spChg chg="del mod ord">
          <ac:chgData name="Mihai Budiu" userId="3fe408b5c12bb05c" providerId="LiveId" clId="{86DA9ADA-FA61-4148-BEAB-628F6227E06F}" dt="2022-04-12T17:35:51.940" v="13152" actId="700"/>
          <ac:spMkLst>
            <pc:docMk/>
            <pc:sldMk cId="1320915730" sldId="385"/>
            <ac:spMk id="2" creationId="{73B4E42A-5B96-4EAC-9048-83EAA4D093D7}"/>
          </ac:spMkLst>
        </pc:spChg>
        <pc:spChg chg="del">
          <ac:chgData name="Mihai Budiu" userId="3fe408b5c12bb05c" providerId="LiveId" clId="{86DA9ADA-FA61-4148-BEAB-628F6227E06F}" dt="2022-04-12T17:35:51.940" v="13152" actId="700"/>
          <ac:spMkLst>
            <pc:docMk/>
            <pc:sldMk cId="1320915730" sldId="385"/>
            <ac:spMk id="3" creationId="{EB577BC0-4A9A-43F5-AB22-0E5C6CC38608}"/>
          </ac:spMkLst>
        </pc:spChg>
        <pc:spChg chg="mod ord">
          <ac:chgData name="Mihai Budiu" userId="3fe408b5c12bb05c" providerId="LiveId" clId="{86DA9ADA-FA61-4148-BEAB-628F6227E06F}" dt="2022-04-12T17:35:51.940" v="13152" actId="700"/>
          <ac:spMkLst>
            <pc:docMk/>
            <pc:sldMk cId="1320915730" sldId="385"/>
            <ac:spMk id="4" creationId="{23DF15D2-3430-4FB9-8B25-F47BA97D7844}"/>
          </ac:spMkLst>
        </pc:spChg>
        <pc:spChg chg="add mod ord">
          <ac:chgData name="Mihai Budiu" userId="3fe408b5c12bb05c" providerId="LiveId" clId="{86DA9ADA-FA61-4148-BEAB-628F6227E06F}" dt="2022-04-12T17:36:12.047" v="13189" actId="1076"/>
          <ac:spMkLst>
            <pc:docMk/>
            <pc:sldMk cId="1320915730" sldId="385"/>
            <ac:spMk id="5" creationId="{F8E17AD8-1747-44F4-AB96-A79ADFBD8D0C}"/>
          </ac:spMkLst>
        </pc:spChg>
        <pc:spChg chg="add del mod">
          <ac:chgData name="Mihai Budiu" userId="3fe408b5c12bb05c" providerId="LiveId" clId="{86DA9ADA-FA61-4148-BEAB-628F6227E06F}" dt="2022-04-12T17:36:53.646" v="13196" actId="478"/>
          <ac:spMkLst>
            <pc:docMk/>
            <pc:sldMk cId="1320915730" sldId="385"/>
            <ac:spMk id="8" creationId="{8DE5738C-826D-46EE-B511-E80B2E5838E2}"/>
          </ac:spMkLst>
        </pc:spChg>
        <pc:picChg chg="add mod ord modCrop">
          <ac:chgData name="Mihai Budiu" userId="3fe408b5c12bb05c" providerId="LiveId" clId="{86DA9ADA-FA61-4148-BEAB-628F6227E06F}" dt="2022-04-12T17:37:51.962" v="13203" actId="732"/>
          <ac:picMkLst>
            <pc:docMk/>
            <pc:sldMk cId="1320915730" sldId="385"/>
            <ac:picMk id="7" creationId="{33420338-18D6-4C17-8FB7-58DF31123512}"/>
          </ac:picMkLst>
        </pc:picChg>
      </pc:sldChg>
      <pc:sldChg chg="addSp delSp modSp new mod chgLayout">
        <pc:chgData name="Mihai Budiu" userId="3fe408b5c12bb05c" providerId="LiveId" clId="{86DA9ADA-FA61-4148-BEAB-628F6227E06F}" dt="2022-04-12T17:44:36.113" v="13647" actId="20577"/>
        <pc:sldMkLst>
          <pc:docMk/>
          <pc:sldMk cId="3002875283" sldId="386"/>
        </pc:sldMkLst>
        <pc:spChg chg="mod ord">
          <ac:chgData name="Mihai Budiu" userId="3fe408b5c12bb05c" providerId="LiveId" clId="{86DA9ADA-FA61-4148-BEAB-628F6227E06F}" dt="2022-04-12T17:44:01.370" v="13631" actId="14100"/>
          <ac:spMkLst>
            <pc:docMk/>
            <pc:sldMk cId="3002875283" sldId="386"/>
            <ac:spMk id="2" creationId="{4BB831DA-9E2C-4C42-870E-84FDAD5E044E}"/>
          </ac:spMkLst>
        </pc:spChg>
        <pc:spChg chg="del">
          <ac:chgData name="Mihai Budiu" userId="3fe408b5c12bb05c" providerId="LiveId" clId="{86DA9ADA-FA61-4148-BEAB-628F6227E06F}" dt="2022-04-12T17:40:00.549" v="13205" actId="931"/>
          <ac:spMkLst>
            <pc:docMk/>
            <pc:sldMk cId="3002875283" sldId="386"/>
            <ac:spMk id="3" creationId="{C1ECAFD9-6F07-463E-BBD6-B883C4EE8DF9}"/>
          </ac:spMkLst>
        </pc:spChg>
        <pc:spChg chg="mod ord">
          <ac:chgData name="Mihai Budiu" userId="3fe408b5c12bb05c" providerId="LiveId" clId="{86DA9ADA-FA61-4148-BEAB-628F6227E06F}" dt="2022-04-12T17:40:39.292" v="13277" actId="700"/>
          <ac:spMkLst>
            <pc:docMk/>
            <pc:sldMk cId="3002875283" sldId="386"/>
            <ac:spMk id="4" creationId="{AD1C90ED-3BFA-458A-BB65-C952560D0729}"/>
          </ac:spMkLst>
        </pc:spChg>
        <pc:spChg chg="add del mod">
          <ac:chgData name="Mihai Budiu" userId="3fe408b5c12bb05c" providerId="LiveId" clId="{86DA9ADA-FA61-4148-BEAB-628F6227E06F}" dt="2022-04-12T17:40:27.681" v="13273" actId="478"/>
          <ac:spMkLst>
            <pc:docMk/>
            <pc:sldMk cId="3002875283" sldId="386"/>
            <ac:spMk id="7" creationId="{52D4E823-A30B-412B-8A82-6118FDCFEB8B}"/>
          </ac:spMkLst>
        </pc:spChg>
        <pc:spChg chg="add mod">
          <ac:chgData name="Mihai Budiu" userId="3fe408b5c12bb05c" providerId="LiveId" clId="{86DA9ADA-FA61-4148-BEAB-628F6227E06F}" dt="2022-04-12T17:44:36.113" v="13647" actId="20577"/>
          <ac:spMkLst>
            <pc:docMk/>
            <pc:sldMk cId="3002875283" sldId="386"/>
            <ac:spMk id="9" creationId="{97534ED1-74EC-411E-9D32-0552BF299147}"/>
          </ac:spMkLst>
        </pc:spChg>
        <pc:spChg chg="add del mod">
          <ac:chgData name="Mihai Budiu" userId="3fe408b5c12bb05c" providerId="LiveId" clId="{86DA9ADA-FA61-4148-BEAB-628F6227E06F}" dt="2022-04-12T17:43:28.655" v="13584" actId="478"/>
          <ac:spMkLst>
            <pc:docMk/>
            <pc:sldMk cId="3002875283" sldId="386"/>
            <ac:spMk id="13" creationId="{572C891E-F945-445F-BDEC-41B727812EF6}"/>
          </ac:spMkLst>
        </pc:spChg>
        <pc:picChg chg="add del mod ord">
          <ac:chgData name="Mihai Budiu" userId="3fe408b5c12bb05c" providerId="LiveId" clId="{86DA9ADA-FA61-4148-BEAB-628F6227E06F}" dt="2022-04-12T17:40:42.023" v="13278" actId="21"/>
          <ac:picMkLst>
            <pc:docMk/>
            <pc:sldMk cId="3002875283" sldId="386"/>
            <ac:picMk id="6" creationId="{3A172D4C-904A-4422-8C3F-33C42AF8B4E5}"/>
          </ac:picMkLst>
        </pc:picChg>
        <pc:picChg chg="add del mod">
          <ac:chgData name="Mihai Budiu" userId="3fe408b5c12bb05c" providerId="LiveId" clId="{86DA9ADA-FA61-4148-BEAB-628F6227E06F}" dt="2022-04-12T17:42:56.961" v="13580" actId="478"/>
          <ac:picMkLst>
            <pc:docMk/>
            <pc:sldMk cId="3002875283" sldId="386"/>
            <ac:picMk id="10" creationId="{F2DB95AE-5212-4189-AA84-36CDE880B72D}"/>
          </ac:picMkLst>
        </pc:picChg>
        <pc:picChg chg="add mod">
          <ac:chgData name="Mihai Budiu" userId="3fe408b5c12bb05c" providerId="LiveId" clId="{86DA9ADA-FA61-4148-BEAB-628F6227E06F}" dt="2022-04-12T17:43:35.354" v="13586" actId="1076"/>
          <ac:picMkLst>
            <pc:docMk/>
            <pc:sldMk cId="3002875283" sldId="386"/>
            <ac:picMk id="12" creationId="{FDF29D94-2B34-4E02-B164-41A6A1DB9F0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4/8/2022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4/8/2022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4/8/2022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4/8/2022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4/8/2022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4/8/2022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textbc.ca/physicalgeology2ed/chapter/13-4-stream-type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10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jp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9.gif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40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Flag_of_Ukrain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edpix.com/photo/152829/newtons-cradle-balls-sphere-action-reaction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1.png"/><Relationship Id="rId9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83.png"/><Relationship Id="rId9" Type="http://schemas.openxmlformats.org/officeDocument/2006/relationships/image" Target="../media/image10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outreach.org/articles/group-support-psychotherapy-depression-treatment-uganda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differential-datalog/" TargetMode="External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github.com/vmware/database-stream-processor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113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54.png"/><Relationship Id="rId12" Type="http://schemas.openxmlformats.org/officeDocument/2006/relationships/image" Target="../media/image186.png"/><Relationship Id="rId17" Type="http://schemas.openxmlformats.org/officeDocument/2006/relationships/image" Target="../media/image160.png"/><Relationship Id="rId25" Type="http://schemas.openxmlformats.org/officeDocument/2006/relationships/image" Target="../media/image199.png"/><Relationship Id="rId2" Type="http://schemas.openxmlformats.org/officeDocument/2006/relationships/image" Target="../media/image148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52.png"/><Relationship Id="rId15" Type="http://schemas.openxmlformats.org/officeDocument/2006/relationships/image" Target="../media/image158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62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57.png"/><Relationship Id="rId22" Type="http://schemas.openxmlformats.org/officeDocument/2006/relationships/image" Target="../media/image19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4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6684" TargetMode="External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ude4food.blogspot.com/2014/04/dulcelin-gourmets-dessert-hit-list.html" TargetMode="External"/><Relationship Id="rId4" Type="http://schemas.openxmlformats.org/officeDocument/2006/relationships/image" Target="../media/image17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aterpillaryears.com/motherhood-help-wanted/" TargetMode="External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7" Type="http://schemas.openxmlformats.org/officeDocument/2006/relationships/image" Target="../media/image216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15.png"/><Relationship Id="rId4" Type="http://schemas.openxmlformats.org/officeDocument/2006/relationships/image" Target="../media/image79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0.png"/><Relationship Id="rId4" Type="http://schemas.openxmlformats.org/officeDocument/2006/relationships/image" Target="../media/image2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13.jfi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9.sv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176.png"/><Relationship Id="rId4" Type="http://schemas.openxmlformats.org/officeDocument/2006/relationships/image" Target="../media/image226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nk-cd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, funnel chart&#10;&#10;Description automatically generated">
            <a:extLst>
              <a:ext uri="{FF2B5EF4-FFF2-40B4-BE49-F238E27FC236}">
                <a16:creationId xmlns:a16="http://schemas.microsoft.com/office/drawing/2014/main" id="{7D387DBA-2B49-495F-A888-CFC1DD880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0466" y="3603994"/>
            <a:ext cx="3040487" cy="304048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7C29DE6-F237-44E3-A895-8B9055F83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/>
          </a:bodyPr>
          <a:lstStyle/>
          <a:p>
            <a:r>
              <a:rPr lang="en-US" b="1" dirty="0"/>
              <a:t>DBSP:</a:t>
            </a:r>
            <a:br>
              <a:rPr lang="en-US" dirty="0"/>
            </a:br>
            <a:r>
              <a:rPr lang="en-US" sz="5300" dirty="0">
                <a:effectLst/>
              </a:rPr>
              <a:t>Automatic Incremental View Maintenance for Rich Query Languages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3495554"/>
            <a:ext cx="9144000" cy="31190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Mihai Budiu, Leonid Ryzhyk - VMWare Research </a:t>
            </a:r>
          </a:p>
          <a:p>
            <a:r>
              <a:rPr lang="en-US" dirty="0"/>
              <a:t>Frank McSherry – Materialize.io</a:t>
            </a:r>
          </a:p>
          <a:p>
            <a:r>
              <a:rPr lang="en-US" dirty="0"/>
              <a:t>Val Tannen – University of Pennsylvania</a:t>
            </a:r>
          </a:p>
          <a:p>
            <a:endParaRPr lang="en-US" dirty="0"/>
          </a:p>
          <a:p>
            <a:r>
              <a:rPr lang="en-US" dirty="0"/>
              <a:t>April 12, 2022</a:t>
            </a:r>
          </a:p>
          <a:p>
            <a:r>
              <a:rPr lang="en-US" dirty="0"/>
              <a:t>Systems Seminar</a:t>
            </a:r>
          </a:p>
          <a:p>
            <a:r>
              <a:rPr lang="en-US" dirty="0"/>
              <a:t>Stanford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(signals)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is a discrete sequence of values</a:t>
                </a:r>
              </a:p>
              <a:p>
                <a:r>
                  <a:rPr lang="en-US" dirty="0"/>
                  <a:t>Aka, an unbounded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                                         …</a:t>
                </a:r>
                <a:endParaRPr lang="en-US" b="0" dirty="0"/>
              </a:p>
              <a:p>
                <a:r>
                  <a:rPr lang="en-US" dirty="0"/>
                  <a:t>Formally: a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this 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 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can have streams with values of any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…</a:t>
                </a:r>
              </a:p>
              <a:p>
                <a:r>
                  <a:rPr lang="en-US" dirty="0"/>
                  <a:t>…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Audio streams </a:t>
                </a:r>
                <a:r>
                  <a:rPr lang="en-US" dirty="0">
                    <a:ea typeface="Cambria Math" panose="02040503050406030204" pitchFamily="18" charset="0"/>
                  </a:rPr>
                  <a:t>are values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  <a:blipFill>
                <a:blip r:embed="rId2"/>
                <a:stretch>
                  <a:fillRect l="-100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0" descr="A picture containing nature, outdoor, rock, tree&#10;&#10;Description automatically generated">
            <a:extLst>
              <a:ext uri="{FF2B5EF4-FFF2-40B4-BE49-F238E27FC236}">
                <a16:creationId xmlns:a16="http://schemas.microsoft.com/office/drawing/2014/main" id="{9F30DCB4-46BC-4587-B08F-E138A1C66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34725" y="0"/>
            <a:ext cx="4294950" cy="5016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1498921" y="2494866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81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Functions from streams to streams: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Operators can have multiple inputs: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Streams = arrows, operators = boxes</a:t>
                </a:r>
              </a:p>
              <a:p>
                <a:r>
                  <a:rPr lang="en-US" dirty="0"/>
                  <a:t>We only deal with </a:t>
                </a:r>
                <a:r>
                  <a:rPr lang="en-US" b="1" dirty="0"/>
                  <a:t>deterministic</a:t>
                </a:r>
                <a:r>
                  <a:rPr lang="en-US" dirty="0"/>
                  <a:t> operators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Apply the function to each stream value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defined as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b="0" baseline="-25000" dirty="0"/>
              </a:p>
              <a:p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:r>
                  <a:rPr lang="en-US" b="0" dirty="0"/>
                  <a:t>(a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0" dirty="0"/>
                  <a:t> is also a function)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391996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391442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3738201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3738201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E012357-5D75-4AC5-AA51-6ED0A357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2" y="1947199"/>
            <a:ext cx="4385993" cy="2672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0756E-DA84-46AA-B70C-FF63EC0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0334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two (synchronized) streams we can add them pointwise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by lifting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Audio mixing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  <a:blipFill>
                <a:blip r:embed="rId3"/>
                <a:stretch>
                  <a:fillRect l="-986" t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E5BD8-F938-4E6B-973A-6A1A2089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7810" y="6356350"/>
            <a:ext cx="1105989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9C116BA5-F8DF-44E5-BF2C-0B45B19C2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7" y="1970310"/>
            <a:ext cx="4037157" cy="21631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BAFB0E-762C-428F-A887-2A820CC3218B}"/>
              </a:ext>
            </a:extLst>
          </p:cNvPr>
          <p:cNvSpPr/>
          <p:nvPr/>
        </p:nvSpPr>
        <p:spPr>
          <a:xfrm>
            <a:off x="9062069" y="575279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2C41FE-6E1C-4C8A-9FDC-864A7FD5EE18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8592492" y="5545020"/>
            <a:ext cx="681244" cy="2077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0C1B58D-AF63-470B-9CAF-737E7325BB60}"/>
              </a:ext>
            </a:extLst>
          </p:cNvPr>
          <p:cNvCxnSpPr>
            <a:cxnSpLocks/>
            <a:stCxn id="28" idx="3"/>
            <a:endCxn id="8" idx="4"/>
          </p:cNvCxnSpPr>
          <p:nvPr/>
        </p:nvCxnSpPr>
        <p:spPr>
          <a:xfrm flipV="1">
            <a:off x="8592492" y="6159197"/>
            <a:ext cx="681244" cy="2058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6350F50-9CC8-4DAB-8290-8D0E934C8721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485403" y="595176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2D3AA5-CA3E-42C8-87A7-BDB856FA506F}"/>
              </a:ext>
            </a:extLst>
          </p:cNvPr>
          <p:cNvGrpSpPr/>
          <p:nvPr/>
        </p:nvGrpSpPr>
        <p:grpSpPr>
          <a:xfrm>
            <a:off x="7018336" y="536035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79A24B-6BB2-4885-BC92-F2944B24D4B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A8968-0800-447A-99BD-1F22860BAED6}"/>
              </a:ext>
            </a:extLst>
          </p:cNvPr>
          <p:cNvGrpSpPr/>
          <p:nvPr/>
        </p:nvGrpSpPr>
        <p:grpSpPr>
          <a:xfrm>
            <a:off x="7018336" y="6180423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C934E6-4585-4F38-BDE4-98BB1EFD4C5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09AE23-4A1F-4EE6-95CD-85868DE9447F}"/>
              </a:ext>
            </a:extLst>
          </p:cNvPr>
          <p:cNvGrpSpPr/>
          <p:nvPr/>
        </p:nvGrpSpPr>
        <p:grpSpPr>
          <a:xfrm>
            <a:off x="9837511" y="5752797"/>
            <a:ext cx="1574156" cy="369332"/>
            <a:chOff x="2951544" y="365125"/>
            <a:chExt cx="1574156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3C664B-FEA2-46E5-8871-9EC081BBDB67}"/>
                </a:ext>
              </a:extLst>
            </p:cNvPr>
            <p:cNvSpPr txBox="1"/>
            <p:nvPr/>
          </p:nvSpPr>
          <p:spPr>
            <a:xfrm>
              <a:off x="2951544" y="365125"/>
              <a:ext cx="3883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3704B1-746E-4617-B55E-416F9729D879}"/>
                </a:ext>
              </a:extLst>
            </p:cNvPr>
            <p:cNvSpPr txBox="1"/>
            <p:nvPr/>
          </p:nvSpPr>
          <p:spPr>
            <a:xfrm>
              <a:off x="3345083" y="365125"/>
              <a:ext cx="4102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/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84E3C8-2BA1-47B8-9BA6-2664C6C68D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4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41D-5753-4A83-A735-93B7701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sound of silence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</p:spPr>
            <p:txBody>
              <a:bodyPr/>
              <a:lstStyle/>
              <a:p>
                <a:r>
                  <a:rPr lang="en-US" dirty="0"/>
                  <a:t>Special stream 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:r>
                  <a:rPr lang="en-US" dirty="0"/>
                  <a:t>0 is the neutral element for stream addition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  <a:blipFill>
                <a:blip r:embed="rId2"/>
                <a:stretch>
                  <a:fillRect l="-93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B320-AC25-4FAA-B89D-0D99088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picture containing accessory, orange, bandage, Band Aid&#10;&#10;Description automatically generated">
            <a:extLst>
              <a:ext uri="{FF2B5EF4-FFF2-40B4-BE49-F238E27FC236}">
                <a16:creationId xmlns:a16="http://schemas.microsoft.com/office/drawing/2014/main" id="{BCD4CCE3-467E-447A-A996-F6F59CBB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34" y="3045089"/>
            <a:ext cx="3221567" cy="32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CD29-A711-4E91-9F71-1989C9E1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75EF2-B7BB-4409-826D-CA3FF8A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064" y="3828983"/>
                <a:ext cx="8941045" cy="247868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Increase amplitude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Scaling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lifted: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>
                    <a:ea typeface="Cambria Math" panose="02040503050406030204" pitchFamily="18" charset="0"/>
                  </a:rPr>
                </a:b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064" y="3828983"/>
                <a:ext cx="8941045" cy="2478684"/>
              </a:xfrm>
              <a:blipFill>
                <a:blip r:embed="rId2"/>
                <a:stretch>
                  <a:fillRect l="-1227" t="-4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74EAF5-2378-43CB-BFB7-4943FA326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2971"/>
            <a:ext cx="4471252" cy="27244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B814762-2AE8-457D-BAB2-A54FF5F71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598742"/>
            <a:ext cx="5724525" cy="2266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/>
              <p:nvPr/>
            </p:nvSpPr>
            <p:spPr>
              <a:xfrm>
                <a:off x="5603025" y="599465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025" y="5994658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F03320-BA1D-4D74-9467-250214C50D89}"/>
              </a:ext>
            </a:extLst>
          </p:cNvPr>
          <p:cNvCxnSpPr>
            <a:cxnSpLocks/>
          </p:cNvCxnSpPr>
          <p:nvPr/>
        </p:nvCxnSpPr>
        <p:spPr>
          <a:xfrm>
            <a:off x="5296357" y="625289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E095A7-DC37-4439-8F6F-658FCEBB7738}"/>
              </a:ext>
            </a:extLst>
          </p:cNvPr>
          <p:cNvCxnSpPr>
            <a:cxnSpLocks/>
          </p:cNvCxnSpPr>
          <p:nvPr/>
        </p:nvCxnSpPr>
        <p:spPr>
          <a:xfrm>
            <a:off x="6335391" y="6247342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8CB08D-C6DC-48BA-8973-780E488E3CB2}"/>
              </a:ext>
            </a:extLst>
          </p:cNvPr>
          <p:cNvGrpSpPr/>
          <p:nvPr/>
        </p:nvGrpSpPr>
        <p:grpSpPr>
          <a:xfrm>
            <a:off x="3742367" y="6071123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141F49-4AF2-4300-B9FB-E355959C373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34D1FAA-E0EA-4E9C-8E4A-838AA97D4F47}"/>
              </a:ext>
            </a:extLst>
          </p:cNvPr>
          <p:cNvGrpSpPr/>
          <p:nvPr/>
        </p:nvGrpSpPr>
        <p:grpSpPr>
          <a:xfrm>
            <a:off x="6685917" y="6062676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050761-61A5-4FB6-9DB2-E39EB625CC1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8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9C8B-C467-4A39-BDD2-7BAEE92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Lifted unary minus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  <a:blipFill>
                <a:blip r:embed="rId2"/>
                <a:stretch>
                  <a:fillRect l="-9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71AE-72A2-4A49-90D0-96481DE8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/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4F239-0A01-436E-9F3D-5696968689A8}"/>
              </a:ext>
            </a:extLst>
          </p:cNvPr>
          <p:cNvCxnSpPr>
            <a:cxnSpLocks/>
          </p:cNvCxnSpPr>
          <p:nvPr/>
        </p:nvCxnSpPr>
        <p:spPr>
          <a:xfrm>
            <a:off x="5126540" y="402793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ED25D-65BA-4613-BC83-800260302133}"/>
              </a:ext>
            </a:extLst>
          </p:cNvPr>
          <p:cNvCxnSpPr>
            <a:cxnSpLocks/>
          </p:cNvCxnSpPr>
          <p:nvPr/>
        </p:nvCxnSpPr>
        <p:spPr>
          <a:xfrm>
            <a:off x="6165574" y="402238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5D3F99-E39B-4183-97A1-5EBC1CE75B76}"/>
              </a:ext>
            </a:extLst>
          </p:cNvPr>
          <p:cNvGrpSpPr/>
          <p:nvPr/>
        </p:nvGrpSpPr>
        <p:grpSpPr>
          <a:xfrm>
            <a:off x="3572550" y="384616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795CD8-8D1D-4B4C-B7A4-DE1DEA33EF2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7760F-9D8F-49AF-849E-B6F77F88E60C}"/>
              </a:ext>
            </a:extLst>
          </p:cNvPr>
          <p:cNvGrpSpPr/>
          <p:nvPr/>
        </p:nvGrpSpPr>
        <p:grpSpPr>
          <a:xfrm>
            <a:off x="6573819" y="381662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9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9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64397-E16D-44CA-A198-B94F33C21B4A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AFC16701-6CEF-4363-9128-EC5CC29643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 r="54931" b="27121"/>
          <a:stretch/>
        </p:blipFill>
        <p:spPr>
          <a:xfrm>
            <a:off x="3068994" y="4504749"/>
            <a:ext cx="2187728" cy="748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9269-21FD-4847-ABB6-5AE34A845B8A}"/>
              </a:ext>
            </a:extLst>
          </p:cNvPr>
          <p:cNvSpPr/>
          <p:nvPr/>
        </p:nvSpPr>
        <p:spPr>
          <a:xfrm>
            <a:off x="3966089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5CF5074-FF18-4782-928B-AA5233DFB1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9" r="54931" b="1024"/>
          <a:stretch/>
        </p:blipFill>
        <p:spPr>
          <a:xfrm>
            <a:off x="6267033" y="4594841"/>
            <a:ext cx="2187728" cy="7240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E9F5D9-873D-4B01-8DF5-241B7B6271B1}"/>
              </a:ext>
            </a:extLst>
          </p:cNvPr>
          <p:cNvSpPr/>
          <p:nvPr/>
        </p:nvSpPr>
        <p:spPr>
          <a:xfrm>
            <a:off x="7189100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Output is input delayed by one time unit</a:t>
                </a:r>
              </a:p>
              <a:p>
                <a:r>
                  <a:rPr lang="en-US" dirty="0"/>
                  <a:t>First value is 0</a:t>
                </a:r>
              </a:p>
              <a:p>
                <a:r>
                  <a:rPr lang="en-US" dirty="0"/>
                  <a:t>The name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comes from DSP (z-transform)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−1],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  <a:blipFill>
                <a:blip r:embed="rId3"/>
                <a:stretch>
                  <a:fillRect l="-1043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296357" y="5821818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335391" y="581626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348828" y="5640050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718959" y="560899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67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Function 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287400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287400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46396B-A576-4DCF-8B6E-7B420D61CD97}"/>
              </a:ext>
            </a:extLst>
          </p:cNvPr>
          <p:cNvSpPr txBox="1"/>
          <p:nvPr/>
        </p:nvSpPr>
        <p:spPr>
          <a:xfrm>
            <a:off x="3966625" y="2683787"/>
            <a:ext cx="3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286845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286845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265579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244275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13223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363628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4D4D04-C0F1-49FC-9A36-3178B35D0158}"/>
              </a:ext>
            </a:extLst>
          </p:cNvPr>
          <p:cNvSpPr txBox="1"/>
          <p:nvPr/>
        </p:nvSpPr>
        <p:spPr>
          <a:xfrm>
            <a:off x="3966625" y="3446066"/>
            <a:ext cx="3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486923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6450-7B8C-4FC9-929A-8FFD40C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5420-0079-4993-B740-DB600041B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Predict future values (easy for periodic signals) </a:t>
            </a:r>
          </a:p>
          <a:p>
            <a:r>
              <a:rPr lang="en-US" dirty="0"/>
              <a:t>G</a:t>
            </a:r>
            <a:r>
              <a:rPr lang="en-US" sz="2800" dirty="0"/>
              <a:t>enerate a negated stream</a:t>
            </a:r>
          </a:p>
          <a:p>
            <a:r>
              <a:rPr lang="en-US" dirty="0"/>
              <a:t>Add it to original stream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0BE7-1AEE-47B8-B70C-49EF5245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picture containing earphone, electronics&#10;&#10;Description automatically generated">
            <a:extLst>
              <a:ext uri="{FF2B5EF4-FFF2-40B4-BE49-F238E27FC236}">
                <a16:creationId xmlns:a16="http://schemas.microsoft.com/office/drawing/2014/main" id="{DF271762-82A5-415E-8D2F-92B29FA0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1527720"/>
            <a:ext cx="2406294" cy="39158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440F70-6998-4655-9332-3949C612B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/>
          <a:stretch/>
        </p:blipFill>
        <p:spPr>
          <a:xfrm>
            <a:off x="2238947" y="3754048"/>
            <a:ext cx="4854183" cy="19687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8CCA8B-E757-48AA-B1AE-A05BF4047468}"/>
              </a:ext>
            </a:extLst>
          </p:cNvPr>
          <p:cNvSpPr/>
          <p:nvPr/>
        </p:nvSpPr>
        <p:spPr>
          <a:xfrm>
            <a:off x="6540412" y="575745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278AA-8555-41E2-84A4-49A5C5A6B77C}"/>
              </a:ext>
            </a:extLst>
          </p:cNvPr>
          <p:cNvSpPr txBox="1"/>
          <p:nvPr/>
        </p:nvSpPr>
        <p:spPr>
          <a:xfrm>
            <a:off x="4666788" y="5665889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i</a:t>
            </a:r>
            <a:endParaRPr lang="en-US" sz="2800" i="1" baseline="-25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7C1265-2A32-4115-8CDC-169CAFF99039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V="1">
            <a:off x="4933208" y="5757450"/>
            <a:ext cx="1818871" cy="170049"/>
          </a:xfrm>
          <a:prstGeom prst="bentConnector4">
            <a:avLst>
              <a:gd name="adj1" fmla="val 23111"/>
              <a:gd name="adj2" fmla="val 2447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5">
            <a:extLst>
              <a:ext uri="{FF2B5EF4-FFF2-40B4-BE49-F238E27FC236}">
                <a16:creationId xmlns:a16="http://schemas.microsoft.com/office/drawing/2014/main" id="{51E3AC85-B97C-4919-A73A-1595A6E1D533}"/>
              </a:ext>
            </a:extLst>
          </p:cNvPr>
          <p:cNvCxnSpPr>
            <a:cxnSpLocks/>
            <a:stCxn id="12" idx="3"/>
            <a:endCxn id="19" idx="2"/>
          </p:cNvCxnSpPr>
          <p:nvPr/>
        </p:nvCxnSpPr>
        <p:spPr>
          <a:xfrm>
            <a:off x="4933208" y="5927499"/>
            <a:ext cx="836997" cy="4338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9">
            <a:extLst>
              <a:ext uri="{FF2B5EF4-FFF2-40B4-BE49-F238E27FC236}">
                <a16:creationId xmlns:a16="http://schemas.microsoft.com/office/drawing/2014/main" id="{B33BD7D4-9B6F-4D25-8978-7E0CAB20E5FD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963746" y="595641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E1A8B2-2E7A-4565-BD53-80D0C0408C88}"/>
              </a:ext>
            </a:extLst>
          </p:cNvPr>
          <p:cNvSpPr txBox="1"/>
          <p:nvPr/>
        </p:nvSpPr>
        <p:spPr>
          <a:xfrm>
            <a:off x="7263967" y="5646394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BA7DF0-82AF-4BA9-A257-FD04BFA57D36}"/>
              </a:ext>
            </a:extLst>
          </p:cNvPr>
          <p:cNvSpPr/>
          <p:nvPr/>
        </p:nvSpPr>
        <p:spPr>
          <a:xfrm>
            <a:off x="5770205" y="6158174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CC4EE95-8729-4B4F-9375-B011B060AD35}"/>
              </a:ext>
            </a:extLst>
          </p:cNvPr>
          <p:cNvCxnSpPr>
            <a:cxnSpLocks/>
            <a:stCxn id="19" idx="6"/>
            <a:endCxn id="10" idx="4"/>
          </p:cNvCxnSpPr>
          <p:nvPr/>
        </p:nvCxnSpPr>
        <p:spPr>
          <a:xfrm flipV="1">
            <a:off x="6193539" y="6163850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20338-18D6-4C17-8FB7-58DF3112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0083" b="55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8E17AD8-1747-44F4-AB96-A79ADFBD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603" y="2584584"/>
            <a:ext cx="8005293" cy="1325563"/>
          </a:xfrm>
        </p:spPr>
        <p:txBody>
          <a:bodyPr>
            <a:normAutofit/>
          </a:bodyPr>
          <a:lstStyle/>
          <a:p>
            <a:r>
              <a:rPr lang="en-US" sz="8800" dirty="0"/>
              <a:t>WAR  IS  STUPID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F15D2-3430-4FB9-8B25-F47BA97D7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15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A4C-1C63-4378-BBC2-54F92B6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01A0-B82F-44B2-A2DD-2EF3C0A4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circuits are equivalent </a:t>
            </a:r>
            <a:r>
              <a:rPr lang="en-US" dirty="0" err="1"/>
              <a:t>iff</a:t>
            </a:r>
            <a:br>
              <a:rPr lang="en-US" dirty="0"/>
            </a:br>
            <a:r>
              <a:rPr lang="en-US" dirty="0"/>
              <a:t>they compute the same result given the same inputs</a:t>
            </a:r>
          </a:p>
          <a:p>
            <a:r>
              <a:rPr lang="en-US" dirty="0"/>
              <a:t>Function composition is associative =&gt; these circuits are equivalent: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A6E7F-5812-4F2A-9CF2-9B811400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/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B264D-9567-46E1-9243-874EEC30B683}"/>
              </a:ext>
            </a:extLst>
          </p:cNvPr>
          <p:cNvCxnSpPr>
            <a:cxnSpLocks/>
          </p:cNvCxnSpPr>
          <p:nvPr/>
        </p:nvCxnSpPr>
        <p:spPr>
          <a:xfrm>
            <a:off x="2105157" y="4497964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9A47B8-EDC4-4E4C-B9C1-38DA412A76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144191" y="449796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/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/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1C756-BB36-4E4F-933C-723939B154B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298025" y="4492415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57CF4-1F9C-41F1-AB6C-1E95BCD319C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451859" y="4492415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/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BB5FD9-A108-44E5-9095-29CB192C6469}"/>
              </a:ext>
            </a:extLst>
          </p:cNvPr>
          <p:cNvCxnSpPr>
            <a:cxnSpLocks/>
          </p:cNvCxnSpPr>
          <p:nvPr/>
        </p:nvCxnSpPr>
        <p:spPr>
          <a:xfrm>
            <a:off x="6887822" y="4490297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CF4A69-A6AA-431A-939D-0D01945E2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7926856" y="4490298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/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/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57425D-A707-4C1E-9971-5A0CE6EA28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9080690" y="448474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825363-80D3-4D8B-BCA1-EF82D46FCFB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234524" y="4484748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9D3C8-5007-4002-AE37-5AC68191F6B1}"/>
              </a:ext>
            </a:extLst>
          </p:cNvPr>
          <p:cNvSpPr/>
          <p:nvPr/>
        </p:nvSpPr>
        <p:spPr>
          <a:xfrm>
            <a:off x="2220685" y="400376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6ADCD-826E-4FC2-844F-554F246E1BD6}"/>
              </a:ext>
            </a:extLst>
          </p:cNvPr>
          <p:cNvSpPr/>
          <p:nvPr/>
        </p:nvSpPr>
        <p:spPr>
          <a:xfrm>
            <a:off x="8136397" y="395931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/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662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ACE3-363B-4FE8-B42A-2E9EC17A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time-invariant if does not “depend on time”</a:t>
                </a:r>
              </a:p>
              <a:p>
                <a:r>
                  <a:rPr lang="en-US" dirty="0"/>
                  <a:t>i.e., if you delay the input, you get a delayed output</a:t>
                </a:r>
              </a:p>
              <a:p>
                <a:r>
                  <a:rPr lang="en-US" dirty="0"/>
                  <a:t>i.e., these two circuits equivalent: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DBSP only uses time-invariant operators</a:t>
                </a:r>
              </a:p>
              <a:p>
                <a:r>
                  <a:rPr lang="en-US" dirty="0"/>
                  <a:t>Example which is </a:t>
                </a:r>
                <a:r>
                  <a:rPr lang="en-US" b="1" dirty="0"/>
                  <a:t>not</a:t>
                </a:r>
                <a:r>
                  <a:rPr lang="en-US" dirty="0"/>
                  <a:t> time-invariant: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2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  <a:blipFill>
                <a:blip r:embed="rId2"/>
                <a:stretch>
                  <a:fillRect l="-104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C0F-14C5-4EB7-B347-552ECD22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B04B21B-5790-4365-B6E5-DFA7A55F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3560255"/>
            <a:ext cx="60579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8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12C3-B7CD-4F28-83F1-484D91E6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</p:spPr>
            <p:txBody>
              <a:bodyPr/>
              <a:lstStyle/>
              <a:p>
                <a:r>
                  <a:rPr lang="en-US" dirty="0"/>
                  <a:t>Operator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causal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only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…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(past and present inputs) </a:t>
                </a:r>
                <a:br>
                  <a:rPr lang="en-US" dirty="0"/>
                </a:br>
                <a:r>
                  <a:rPr lang="en-US" dirty="0"/>
                  <a:t>and not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… (future inputs)</a:t>
                </a:r>
              </a:p>
              <a:p>
                <a:r>
                  <a:rPr lang="en-US" dirty="0"/>
                  <a:t>All our operators are causal</a:t>
                </a:r>
              </a:p>
              <a:p>
                <a:r>
                  <a:rPr lang="en-US" dirty="0"/>
                  <a:t>Example non-causal operator: </a:t>
                </a:r>
                <a:br>
                  <a:rPr lang="en-US" dirty="0"/>
                </a:br>
                <a:r>
                  <a:rPr lang="en-US" dirty="0"/>
                  <a:t>play a song in reverse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2F12-67B2-4783-8DD5-22A66E53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A picture containing white, accessory&#10;&#10;Description automatically generated">
            <a:extLst>
              <a:ext uri="{FF2B5EF4-FFF2-40B4-BE49-F238E27FC236}">
                <a16:creationId xmlns:a16="http://schemas.microsoft.com/office/drawing/2014/main" id="{849D0336-C617-40A9-B0C9-9128F8557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61515" y="3523325"/>
            <a:ext cx="3670048" cy="25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1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Denote this circuit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</a:t>
                </a:r>
                <a:r>
                  <a:rPr lang="en-US" i="1" dirty="0"/>
                  <a:t>stream of changes</a:t>
                </a:r>
                <a:r>
                  <a:rPr lang="en-US" dirty="0"/>
                  <a:t> of </a:t>
                </a:r>
                <a:r>
                  <a:rPr lang="en-US" i="1" dirty="0"/>
                  <a:t>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  <a:blipFill>
                <a:blip r:embed="rId2"/>
                <a:stretch>
                  <a:fillRect l="-1701" t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7903303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derivative of </a:t>
                </a:r>
                <a:r>
                  <a:rPr lang="en-US" i="1" dirty="0"/>
                  <a:t>s</a:t>
                </a:r>
              </a:p>
              <a:p>
                <a:r>
                  <a:rPr lang="en-US" dirty="0"/>
                  <a:t>The discrete version of the continuous derivative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7903303" cy="4879975"/>
              </a:xfrm>
              <a:prstGeom prst="rect">
                <a:avLst/>
              </a:prstGeom>
              <a:blipFill>
                <a:blip r:embed="rId3"/>
                <a:stretch>
                  <a:fillRect l="-1311" t="-2747" b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looks weird: </a:t>
                </a:r>
                <a:r>
                  <a:rPr lang="en-US" i="1" dirty="0"/>
                  <a:t>o</a:t>
                </a:r>
                <a:r>
                  <a:rPr lang="en-US" dirty="0"/>
                  <a:t> is recursively defined!</a:t>
                </a:r>
              </a:p>
              <a:p>
                <a:r>
                  <a:rPr lang="en-US" dirty="0"/>
                  <a:t>But it is well-defined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Has a unique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the integral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discrete version of the continuous indefinite integral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928" t="-3109" b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Denote this operator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s</a:t>
                </a:r>
                <a:r>
                  <a:rPr lang="en-US" dirty="0"/>
                  <a:t> is a </a:t>
                </a:r>
                <a:r>
                  <a:rPr lang="en-US" i="1" dirty="0"/>
                  <a:t>stream of changes…</a:t>
                </a:r>
              </a:p>
              <a:p>
                <a:r>
                  <a:rPr lang="en-US" dirty="0"/>
                  <a:t>… then </a:t>
                </a:r>
                <a:r>
                  <a:rPr lang="en-US" i="1" dirty="0"/>
                  <a:t>o</a:t>
                </a:r>
                <a:r>
                  <a:rPr lang="en-US" dirty="0"/>
                  <a:t> is the original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  <a:blipFill>
                <a:blip r:embed="rId3"/>
                <a:stretch>
                  <a:fillRect l="-2217" t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0014-26E0-4CBE-AFC9-AEED0EFB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</a:t>
                </a:r>
              </a:p>
              <a:p>
                <a:pPr lvl="1"/>
                <a:r>
                  <a:rPr lang="en-US" dirty="0"/>
                  <a:t>deterministic</a:t>
                </a:r>
              </a:p>
              <a:p>
                <a:pPr lvl="1"/>
                <a:r>
                  <a:rPr lang="en-US" dirty="0"/>
                  <a:t>causal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time-invariant</a:t>
                </a:r>
              </a:p>
              <a:p>
                <a:r>
                  <a:rPr lang="en-US" b="1" dirty="0"/>
                  <a:t>Theorem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  <a:blipFill>
                <a:blip r:embed="rId2"/>
                <a:stretch>
                  <a:fillRect l="-1043" t="-3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63" y="4422841"/>
            <a:ext cx="11258047" cy="8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unary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linear</a:t>
                </a:r>
                <a:r>
                  <a:rPr lang="en-US" dirty="0">
                    <a:ea typeface="Cambria Math" panose="02040503050406030204" pitchFamily="18" charset="0"/>
                  </a:rPr>
                  <a:t> if: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Theorem</a:t>
                </a:r>
                <a:r>
                  <a:rPr lang="en-US" dirty="0">
                    <a:ea typeface="Cambria Math" panose="02040503050406030204" pitchFamily="18" charset="0"/>
                  </a:rPr>
                  <a:t>: amplification,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linear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Theorem</a:t>
                </a:r>
                <a:r>
                  <a:rPr lang="en-US" dirty="0">
                    <a:ea typeface="Cambria Math" panose="02040503050406030204" pitchFamily="18" charset="0"/>
                  </a:rPr>
                  <a:t>: the composition of linear operators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is linear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  <a:blipFill>
                <a:blip r:embed="rId2"/>
                <a:stretch>
                  <a:fillRect l="-1052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picture containing train, track, tree, outdoor&#10;&#10;Description automatically generated">
            <a:extLst>
              <a:ext uri="{FF2B5EF4-FFF2-40B4-BE49-F238E27FC236}">
                <a16:creationId xmlns:a16="http://schemas.microsoft.com/office/drawing/2014/main" id="{B5B7341F-3508-4FC3-A37F-DE6B7EB7C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63" y="3343645"/>
            <a:ext cx="4611282" cy="30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binary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bilinear</a:t>
                </a:r>
                <a:r>
                  <a:rPr lang="en-US" dirty="0">
                    <a:ea typeface="Cambria Math" panose="02040503050406030204" pitchFamily="18" charset="0"/>
                  </a:rPr>
                  <a:t> if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Example: lifted multiplication: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  <a:blipFill>
                <a:blip r:embed="rId2"/>
                <a:stretch>
                  <a:fillRect l="-1024" t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4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68CA-7F6A-4E5F-9640-B2356070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are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1919"/>
                <a:ext cx="11120968" cy="5119556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/>
                  <a:t> is a commutative group</a:t>
                </a:r>
              </a:p>
              <a:p>
                <a:pPr lvl="1"/>
                <a:r>
                  <a:rPr lang="en-US" dirty="0"/>
                  <a:t>Recall that a group has 3 operations:</a:t>
                </a:r>
              </a:p>
              <a:p>
                <a:pPr lvl="2"/>
                <a:r>
                  <a:rPr lang="en-US" dirty="0"/>
                  <a:t>an associative addition operation: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a neutral element for addition 0</a:t>
                </a:r>
              </a:p>
              <a:p>
                <a:pPr lvl="2"/>
                <a:r>
                  <a:rPr lang="en-US" dirty="0"/>
                  <a:t>and an inverse for each element (negation):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Generally: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commutative group,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also a commutative group</a:t>
                </a:r>
              </a:p>
              <a:p>
                <a:r>
                  <a:rPr lang="en-US" b="1" dirty="0"/>
                  <a:t>All streaming operations/properties described so far</a:t>
                </a:r>
                <a:br>
                  <a:rPr lang="en-US" dirty="0"/>
                </a:br>
                <a:r>
                  <a:rPr lang="en-US" b="1" dirty="0"/>
                  <a:t>are well-defined/hold for an arbitrary commutative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Time-invariance, determinism, causality, integration, differentiation, </a:t>
                </a:r>
                <a:br>
                  <a:rPr lang="en-US" dirty="0"/>
                </a:br>
                <a:r>
                  <a:rPr lang="en-US" dirty="0"/>
                  <a:t>linearity, </a:t>
                </a:r>
                <a:r>
                  <a:rPr lang="en-US" dirty="0" err="1"/>
                  <a:t>bilinearity</a:t>
                </a:r>
                <a:r>
                  <a:rPr lang="en-US" dirty="0"/>
                  <a:t>, delay, etc. </a:t>
                </a:r>
                <a:br>
                  <a:rPr lang="en-US" dirty="0"/>
                </a:br>
                <a:r>
                  <a:rPr lang="en-US" sz="1200" dirty="0"/>
                  <a:t>(except amplification)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1919"/>
                <a:ext cx="11120968" cy="5119556"/>
              </a:xfrm>
              <a:blipFill>
                <a:blip r:embed="rId2"/>
                <a:stretch>
                  <a:fillRect l="-987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1AD1-F7E2-4E44-9604-8F7F9353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3DC9FDE6-8CC0-4070-A3B5-F48CE6FBE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2020" y="136525"/>
            <a:ext cx="3976255" cy="22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Basics of Digital Signal Processing</a:t>
            </a:r>
          </a:p>
          <a:p>
            <a:r>
              <a:rPr lang="en-US" b="1" dirty="0"/>
              <a:t>Incremental computation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7B21-15E8-406A-A1D9-452F6CE4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E54D8-6F3C-40F8-9A55-8943C5A3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05012"/>
            <a:ext cx="10515600" cy="4351338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Differential Dataflow: a framework for incremental computation</a:t>
            </a:r>
            <a:br>
              <a:rPr lang="en-US" dirty="0"/>
            </a:br>
            <a:r>
              <a:rPr lang="en-US" dirty="0"/>
              <a:t>(Murray, McSherry, et al, SOSP 2013)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https://github.com/TimelyDataflow/differential-dataflow</a:t>
            </a:r>
            <a:endParaRPr lang="en-US" dirty="0"/>
          </a:p>
          <a:p>
            <a:r>
              <a:rPr lang="en-US" dirty="0"/>
              <a:t>Differential Datalog: a programming language for incremental computation (Vmware Research, 2019)</a:t>
            </a:r>
            <a:br>
              <a:rPr lang="en-US" dirty="0"/>
            </a:br>
            <a:r>
              <a:rPr lang="en-US" dirty="0">
                <a:hlinkClick r:id="rId3"/>
              </a:rPr>
              <a:t>https://github.com/vmware/differential-datalog/</a:t>
            </a:r>
            <a:r>
              <a:rPr lang="en-US" dirty="0"/>
              <a:t> </a:t>
            </a:r>
          </a:p>
          <a:p>
            <a:r>
              <a:rPr lang="en-US" dirty="0"/>
              <a:t>DBSP: formalize Differential Datalog (2021)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https://github.com/vmware/database-stream-processor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0452C-CFB6-4CB5-819A-BAAE1D4B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78904-E444-49D8-A2B0-D13E84ABD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42" y="365125"/>
            <a:ext cx="5670550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66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transactions have been executed</a:t>
                </a:r>
              </a:p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– the integral of the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  <a:blipFill>
                <a:blip r:embed="rId2"/>
                <a:stretch>
                  <a:fillRect l="-1043" t="-23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8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 as a function of the database, e.g.: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217" t="-2179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2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5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The incremental maintenance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performed by the operator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≝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∘(↑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A746-3B01-4081-9E9F-4581A11C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generalizes to operators with multiple inputs or outputs</a:t>
                </a:r>
              </a:p>
              <a:p>
                <a:r>
                  <a:rPr lang="en-US" dirty="0"/>
                  <a:t>E.g., for a binary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CDF7-1447-4DDB-AF3D-8DB646B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1B995-AF6F-4AF0-BB1F-1BF4C7B3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84" y="3429000"/>
            <a:ext cx="340995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550F-60CF-4B07-9AAA-4F164FDD6CED}"/>
              </a:ext>
            </a:extLst>
          </p:cNvPr>
          <p:cNvSpPr/>
          <p:nvPr/>
        </p:nvSpPr>
        <p:spPr>
          <a:xfrm>
            <a:off x="5156947" y="3429000"/>
            <a:ext cx="2158253" cy="2110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/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blipFill>
                <a:blip r:embed="rId4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4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8323-F4BF-4FFD-B48A-63C6FD5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Equation of</a:t>
            </a:r>
            <a:br>
              <a:rPr lang="en-US" dirty="0"/>
            </a:br>
            <a:r>
              <a:rPr lang="en-US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179-0266-40E3-85A6-74A73652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/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/>
              <p:nvPr/>
            </p:nvSpPr>
            <p:spPr>
              <a:xfrm>
                <a:off x="549612" y="3816193"/>
                <a:ext cx="11363528" cy="1090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As written,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dirty="0"/>
                  <a:t> is expensive to compute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However, we can often optimize the computation significantly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2" y="3816193"/>
                <a:ext cx="11363528" cy="1090042"/>
              </a:xfrm>
              <a:prstGeom prst="rect">
                <a:avLst/>
              </a:prstGeom>
              <a:blipFill>
                <a:blip r:embed="rId3"/>
                <a:stretch>
                  <a:fillRect l="-1234" t="-5587" b="-17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7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Basics of Digital Signal Processing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</a:t>
            </a:r>
          </a:p>
          <a:p>
            <a:r>
              <a:rPr lang="en-US" b="1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4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 linear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(most operators used in DB queries are linear)</a:t>
                </a:r>
              </a:p>
              <a:p>
                <a:r>
                  <a:rPr lang="en-US" dirty="0"/>
                  <a:t>Why is this better?</a:t>
                </a:r>
              </a:p>
              <a:p>
                <a:pPr lvl="1"/>
                <a:r>
                  <a:rPr lang="en-US" dirty="0"/>
                  <a:t>Incremental operators compute over changes; 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]|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Original: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  <a:blipFill>
                <a:blip r:embed="rId2"/>
                <a:stretch>
                  <a:fillRect l="-104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41783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41783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9928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41775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41783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7525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9390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9982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4242816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680288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5510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5510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7357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7357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linear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912" y="1545022"/>
                <a:ext cx="11649456" cy="5227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You don’t need to know what’s in </a:t>
                </a:r>
                <a:r>
                  <a:rPr lang="en-US" dirty="0">
                    <a:latin typeface="Consolas" panose="020B0609020204030204" pitchFamily="49" charset="0"/>
                  </a:rPr>
                  <a:t>T</a:t>
                </a:r>
                <a:r>
                  <a:rPr lang="en-US" dirty="0"/>
                  <a:t> to compute the changes to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</a:p>
              <a:p>
                <a:r>
                  <a:rPr lang="en-US" dirty="0"/>
                  <a:t>If you change </a:t>
                </a:r>
                <a:r>
                  <a:rPr lang="en-US" dirty="0">
                    <a:latin typeface="Consolas" panose="020B0609020204030204" pitchFamily="49" charset="0"/>
                  </a:rPr>
                  <a:t>T</a:t>
                </a:r>
                <a:r>
                  <a:rPr lang="en-US" dirty="0"/>
                  <a:t> by adding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T…</a:t>
                </a:r>
              </a:p>
              <a:p>
                <a:r>
                  <a:rPr lang="en-US" dirty="0"/>
                  <a:t>…this (same) query </a:t>
                </a:r>
                <a:r>
                  <a:rPr lang="en-US" dirty="0">
                    <a:latin typeface="Consolas" panose="020B0609020204030204" pitchFamily="49" charset="0"/>
                  </a:rPr>
                  <a:t>c</a:t>
                </a:r>
                <a:r>
                  <a:rPr lang="en-US" dirty="0"/>
                  <a:t>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DISTINCT</a:t>
                </a:r>
                <a:r>
                  <a:rPr lang="en-US" dirty="0">
                    <a:latin typeface="Consolas" panose="020B0609020204030204" pitchFamily="49" charset="0"/>
                  </a:rPr>
                  <a:t> *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dirty="0">
                    <a:latin typeface="Consolas" panose="020B0609020204030204" pitchFamily="49" charset="0"/>
                  </a:rPr>
                  <a:t> Age &gt;= 10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912" y="1545022"/>
                <a:ext cx="11649456" cy="5227844"/>
              </a:xfrm>
              <a:blipFill>
                <a:blip r:embed="rId2"/>
                <a:stretch>
                  <a:fillRect l="-1047" t="-1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We can incrementalize a complex circuit by incrementalizing</a:t>
                </a:r>
                <a:br>
                  <a:rPr lang="en-US" b="1" dirty="0"/>
                </a:br>
                <a:r>
                  <a:rPr lang="en-US" b="1" dirty="0"/>
                  <a:t>each component independently</a:t>
                </a:r>
              </a:p>
              <a:p>
                <a:r>
                  <a:rPr lang="en-US" dirty="0"/>
                  <a:t>For a chain of linear operators: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928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628900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join, intersection, Cartesian product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61104"/>
            <a:ext cx="1473200" cy="1040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79234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145894"/>
            <a:ext cx="11293954" cy="5704414"/>
          </a:xfrm>
        </p:spPr>
        <p:txBody>
          <a:bodyPr>
            <a:normAutofit/>
          </a:bodyPr>
          <a:lstStyle/>
          <a:p>
            <a:r>
              <a:rPr lang="en-US" dirty="0"/>
              <a:t>A simple language called DBSP</a:t>
            </a:r>
          </a:p>
          <a:p>
            <a:pPr lvl="1"/>
            <a:r>
              <a:rPr lang="en-US" dirty="0"/>
              <a:t>Four (4) operators</a:t>
            </a:r>
          </a:p>
          <a:p>
            <a:pPr lvl="1"/>
            <a:r>
              <a:rPr lang="en-US" dirty="0"/>
              <a:t>Based on Digital Signal Processing (DSP)</a:t>
            </a:r>
          </a:p>
          <a:p>
            <a:r>
              <a:rPr lang="en-US" dirty="0"/>
              <a:t>A formal definition of incremental </a:t>
            </a:r>
            <a:br>
              <a:rPr lang="en-US" dirty="0"/>
            </a:br>
            <a:r>
              <a:rPr lang="en-US" dirty="0"/>
              <a:t>computation in DBSP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DB queries in DBSP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sz="2000" dirty="0">
              <a:hlinkClick r:id="rId3"/>
            </a:endParaRP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https://arxiv.org/abs/2203.16684</a:t>
            </a:r>
            <a:r>
              <a:rPr lang="en-US" sz="2000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9BD55-EE58-4C10-8139-B653A832D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84" y="880956"/>
            <a:ext cx="4696869" cy="32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10926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get a structural recursion scheme for incrementalizing </a:t>
            </a:r>
            <a:r>
              <a:rPr lang="en-US" sz="2800" b="1" dirty="0"/>
              <a:t>any</a:t>
            </a:r>
            <a:r>
              <a:rPr lang="en-US" sz="2800" dirty="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9EF843E-DEDE-4F88-9B1D-45AADF6998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578" y="2005012"/>
                <a:ext cx="11324844" cy="4351338"/>
              </a:xfrm>
            </p:spPr>
            <p:txBody>
              <a:bodyPr/>
              <a:lstStyle/>
              <a:p>
                <a:r>
                  <a:rPr lang="en-US" dirty="0"/>
                  <a:t>An incremental operator has internal </a:t>
                </a:r>
                <a:r>
                  <a:rPr lang="en-US" b="1" dirty="0"/>
                  <a:t>state</a:t>
                </a:r>
              </a:p>
              <a:p>
                <a:r>
                  <a:rPr lang="en-US" dirty="0"/>
                  <a:t>Even if original operator was stateless</a:t>
                </a:r>
              </a:p>
              <a:p>
                <a:r>
                  <a:rPr lang="en-US" dirty="0"/>
                  <a:t>State is held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s 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too</a:t>
                </a:r>
              </a:p>
              <a:p>
                <a:r>
                  <a:rPr lang="en-US" dirty="0"/>
                  <a:t>The state 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as large as the </a:t>
                </a:r>
                <a:r>
                  <a:rPr lang="en-US" b="1" dirty="0"/>
                  <a:t>whole</a:t>
                </a:r>
                <a:r>
                  <a:rPr lang="en-US" dirty="0"/>
                  <a:t> input (integral of all changes)</a:t>
                </a:r>
              </a:p>
              <a:p>
                <a:r>
                  <a:rPr lang="en-US" dirty="0"/>
                  <a:t>However, the work of the incremental join operator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just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]|)</m:t>
                    </m:r>
                  </m:oMath>
                </a14:m>
                <a:r>
                  <a:rPr lang="en-US" dirty="0"/>
                  <a:t> --- and not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])|)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9EF843E-DEDE-4F88-9B1D-45AADF6998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578" y="2005012"/>
                <a:ext cx="11324844" cy="4351338"/>
              </a:xfrm>
              <a:blipFill>
                <a:blip r:embed="rId2"/>
                <a:stretch>
                  <a:fillRect l="-96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0FA7527-CE1E-40F3-B458-7FB62F9A3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38"/>
          <a:stretch/>
        </p:blipFill>
        <p:spPr>
          <a:xfrm>
            <a:off x="7159752" y="747083"/>
            <a:ext cx="4945380" cy="2886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C9EC0-3A71-44A6-8D49-AF1A60397588}"/>
              </a:ext>
            </a:extLst>
          </p:cNvPr>
          <p:cNvSpPr txBox="1"/>
          <p:nvPr/>
        </p:nvSpPr>
        <p:spPr>
          <a:xfrm>
            <a:off x="7511796" y="270817"/>
            <a:ext cx="377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lifted join circuit</a:t>
            </a:r>
          </a:p>
        </p:txBody>
      </p:sp>
    </p:spTree>
    <p:extLst>
      <p:ext uri="{BB962C8B-B14F-4D97-AF65-F5344CB8AC3E}">
        <p14:creationId xmlns:p14="http://schemas.microsoft.com/office/powerpoint/2010/main" val="1015780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Basics of Digital Signal Processing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Optimizing incremental circuits</a:t>
            </a:r>
          </a:p>
          <a:p>
            <a:r>
              <a:rPr lang="en-US" b="1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8C79-0AC6-4CC8-8888-3BD16BC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SQL queries are functions from tables to tables: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  <a:blipFill>
                <a:blip r:embed="rId2"/>
                <a:stretch>
                  <a:fillRect l="-1188" t="-3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88C8-AEDE-4221-A710-36E27EE0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D991452-FB9B-464C-8B8F-B9386AD4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42124"/>
              </p:ext>
            </p:extLst>
          </p:nvPr>
        </p:nvGraphicFramePr>
        <p:xfrm>
          <a:off x="1961726" y="3632273"/>
          <a:ext cx="13919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C5A5CE-BDF9-40E0-9DEB-C0D25623A0D5}"/>
              </a:ext>
            </a:extLst>
          </p:cNvPr>
          <p:cNvSpPr txBox="1"/>
          <p:nvPr/>
        </p:nvSpPr>
        <p:spPr>
          <a:xfrm>
            <a:off x="2465612" y="3197945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7BC11-F266-4FA2-B4AA-B7AF57FB4A0C}"/>
              </a:ext>
            </a:extLst>
          </p:cNvPr>
          <p:cNvSpPr txBox="1"/>
          <p:nvPr/>
        </p:nvSpPr>
        <p:spPr>
          <a:xfrm>
            <a:off x="4982435" y="3197946"/>
            <a:ext cx="95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4060-28E4-432F-B084-A8A35A232E74}"/>
              </a:ext>
            </a:extLst>
          </p:cNvPr>
          <p:cNvSpPr txBox="1"/>
          <p:nvPr/>
        </p:nvSpPr>
        <p:spPr>
          <a:xfrm>
            <a:off x="3956945" y="3827468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 Age &gt;= 10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FD6B53D-5DE0-41A6-9848-F6C4D261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25535"/>
              </p:ext>
            </p:extLst>
          </p:nvPr>
        </p:nvGraphicFramePr>
        <p:xfrm>
          <a:off x="7879961" y="3659611"/>
          <a:ext cx="13919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45791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410663-F4CE-4FF8-88A0-D1C2D487B87D}"/>
              </a:ext>
            </a:extLst>
          </p:cNvPr>
          <p:cNvSpPr txBox="1"/>
          <p:nvPr/>
        </p:nvSpPr>
        <p:spPr>
          <a:xfrm>
            <a:off x="7654026" y="3197945"/>
            <a:ext cx="17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 result</a:t>
            </a:r>
          </a:p>
        </p:txBody>
      </p:sp>
    </p:spTree>
    <p:extLst>
      <p:ext uri="{BB962C8B-B14F-4D97-AF65-F5344CB8AC3E}">
        <p14:creationId xmlns:p14="http://schemas.microsoft.com/office/powerpoint/2010/main" val="114103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require streams over a commutative group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some commutative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tables (sets, multisets) are not groups</a:t>
                </a:r>
              </a:p>
              <a:p>
                <a:pPr lvl="1"/>
                <a:r>
                  <a:rPr lang="en-US" dirty="0"/>
                  <a:t>E.g., there is no table negation</a:t>
                </a:r>
              </a:p>
              <a:p>
                <a:r>
                  <a:rPr lang="en-US" dirty="0"/>
                  <a:t>Solution: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C5CE5-A43B-4AF0-9D6F-617D85BC13C5}"/>
              </a:ext>
            </a:extLst>
          </p:cNvPr>
          <p:cNvSpPr txBox="1"/>
          <p:nvPr/>
        </p:nvSpPr>
        <p:spPr>
          <a:xfrm>
            <a:off x="2946587" y="4461293"/>
            <a:ext cx="609487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Generalize tables to obtain a commutative group</a:t>
            </a:r>
          </a:p>
        </p:txBody>
      </p:sp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Generalize sets so that each element has an integer weight</a:t>
                </a:r>
              </a:p>
              <a:p>
                <a:pPr lvl="1"/>
                <a:r>
                  <a:rPr lang="en-US" dirty="0"/>
                  <a:t>The weight can be positive, zero, or negative</a:t>
                </a:r>
              </a:p>
              <a:p>
                <a:r>
                  <a:rPr lang="en-US" dirty="0"/>
                  <a:t>You can think of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as a key-value map where </a:t>
                </a:r>
              </a:p>
              <a:p>
                <a:pPr lvl="1"/>
                <a:r>
                  <a:rPr lang="en-US" dirty="0"/>
                  <a:t>Key is the tuple </a:t>
                </a:r>
              </a:p>
              <a:p>
                <a:pPr lvl="1"/>
                <a:r>
                  <a:rPr lang="en-US" dirty="0"/>
                  <a:t>Value is the integer weight</a:t>
                </a:r>
              </a:p>
              <a:p>
                <a:r>
                  <a:rPr lang="en-US" dirty="0"/>
                  <a:t>Formally: a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is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With finite support (finite number of rows)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type of the tuples</a:t>
                </a:r>
              </a:p>
              <a:p>
                <a:pPr lvl="1"/>
                <a:r>
                  <a:rPr lang="en-US" dirty="0"/>
                  <a:t>Convenient notation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≝{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an associative array indexed with a tuple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950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92506"/>
              </p:ext>
            </p:extLst>
          </p:nvPr>
        </p:nvGraphicFramePr>
        <p:xfrm>
          <a:off x="9470847" y="2191177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10083498" y="3407325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763714" y="4207607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are yummy!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weights = elements added</a:t>
                </a:r>
              </a:p>
              <a:p>
                <a:pPr lvl="1"/>
                <a:r>
                  <a:rPr lang="en-US" sz="2800" dirty="0"/>
                  <a:t>Negative weights = elements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r>
                  <a:rPr lang="en-US" sz="3200" dirty="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 is a group)</a:t>
                </a:r>
              </a:p>
              <a:p>
                <a:pPr lvl="1"/>
                <a:r>
                  <a:rPr lang="en-US" sz="2800" dirty="0"/>
                  <a:t>Addition just adds the weights of tuples</a:t>
                </a:r>
              </a:p>
              <a:p>
                <a:pPr lvl="1"/>
                <a:r>
                  <a:rPr lang="en-US" sz="2800" dirty="0"/>
                  <a:t>Zero is an empty table</a:t>
                </a:r>
              </a:p>
              <a:p>
                <a:pPr lvl="1"/>
                <a:r>
                  <a:rPr lang="en-US" sz="2800" dirty="0"/>
                  <a:t>Negation just negates all weights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  <a:blipFill>
                <a:blip r:embed="rId3"/>
                <a:stretch>
                  <a:fillRect l="-1281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7CA611EE-2E8F-4FF7-ADA7-D2A6699F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80483" y="2315047"/>
            <a:ext cx="3123644" cy="20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81592"/>
              </p:ext>
            </p:extLst>
          </p:nvPr>
        </p:nvGraphicFramePr>
        <p:xfrm>
          <a:off x="4116853" y="4273633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91653"/>
              </p:ext>
            </p:extLst>
          </p:nvPr>
        </p:nvGraphicFramePr>
        <p:xfrm>
          <a:off x="6692991" y="4400461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2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r>
                  <a:rPr lang="en-US" dirty="0"/>
                  <a:t>Many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r>
                  <a:rPr lang="en-US" dirty="0"/>
                  <a:t> operations can be </a:t>
                </a:r>
                <a:br>
                  <a:rPr lang="en-US" dirty="0"/>
                </a:br>
                <a:r>
                  <a:rPr lang="en-US" dirty="0"/>
                  <a:t>further removed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𝑑𝑖𝑠𝑡𝑖𝑛𝑐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can be computed</a:t>
                </a:r>
                <a:br>
                  <a:rPr lang="en-US" dirty="0"/>
                </a:br>
                <a:r>
                  <a:rPr lang="en-US" dirty="0"/>
                  <a:t>efficiently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20-3D5D-461E-83D3-65D6D6D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is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CACA-74EC-4BAC-BEA9-802F89B8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4"/>
            <a:ext cx="11806178" cy="4944827"/>
          </a:xfrm>
        </p:spPr>
        <p:txBody>
          <a:bodyPr>
            <a:normAutofit/>
          </a:bodyPr>
          <a:lstStyle/>
          <a:p>
            <a:r>
              <a:rPr lang="en-US" dirty="0"/>
              <a:t>It can model a rich class of database queries:</a:t>
            </a:r>
          </a:p>
          <a:p>
            <a:pPr lvl="1"/>
            <a:r>
              <a:rPr lang="en-US" dirty="0"/>
              <a:t>Relational (select, project, join, union, difference)</a:t>
            </a:r>
          </a:p>
          <a:p>
            <a:pPr lvl="1"/>
            <a:r>
              <a:rPr lang="en-US" dirty="0"/>
              <a:t>Computations on sets, bags, multisets</a:t>
            </a:r>
          </a:p>
          <a:p>
            <a:pPr lvl="1"/>
            <a:r>
              <a:rPr lang="en-US" dirty="0"/>
              <a:t>Nested relations (group-by,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Recursion (</a:t>
            </a:r>
            <a:r>
              <a:rPr lang="en-US" b="1" dirty="0"/>
              <a:t>monotonic and non-monotonic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Stratified negation</a:t>
            </a:r>
            <a:endParaRPr lang="en-US" dirty="0"/>
          </a:p>
          <a:p>
            <a:pPr lvl="1"/>
            <a:r>
              <a:rPr lang="en-US" b="1" dirty="0"/>
              <a:t>Streaming computations (joins, window aggregates)</a:t>
            </a:r>
          </a:p>
          <a:p>
            <a:pPr lvl="1"/>
            <a:r>
              <a:rPr lang="en-US" b="1" dirty="0"/>
              <a:t>Relational while queries</a:t>
            </a:r>
          </a:p>
          <a:p>
            <a:pPr lvl="1"/>
            <a:r>
              <a:rPr lang="en-US" dirty="0"/>
              <a:t>More?</a:t>
            </a:r>
          </a:p>
          <a:p>
            <a:r>
              <a:rPr lang="en-US" dirty="0"/>
              <a:t>Corollary: we get automatically incremental evaluation for all these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bold </a:t>
            </a:r>
            <a:r>
              <a:rPr lang="en-US" dirty="0"/>
              <a:t>ones are new theoretical results in DD/DBSP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F83D-404B-4C65-A594-548305A6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31A0B-A8B5-4025-9F7D-10F13AF13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94" y="41641"/>
            <a:ext cx="3636663" cy="410942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092F1BB-6485-40DC-8BAB-A652A8454A58}"/>
              </a:ext>
            </a:extLst>
          </p:cNvPr>
          <p:cNvSpPr/>
          <p:nvPr/>
        </p:nvSpPr>
        <p:spPr>
          <a:xfrm>
            <a:off x="7068312" y="2235708"/>
            <a:ext cx="260604" cy="1540764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03B3-7D76-4713-82BE-B64FD60DA3AD}"/>
              </a:ext>
            </a:extLst>
          </p:cNvPr>
          <p:cNvSpPr txBox="1"/>
          <p:nvPr/>
        </p:nvSpPr>
        <p:spPr>
          <a:xfrm>
            <a:off x="7278623" y="2721021"/>
            <a:ext cx="854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25EBF06-F1BA-4E81-9E5C-A8BCB025BC3F}"/>
              </a:ext>
            </a:extLst>
          </p:cNvPr>
          <p:cNvSpPr/>
          <p:nvPr/>
        </p:nvSpPr>
        <p:spPr>
          <a:xfrm>
            <a:off x="7068312" y="3850816"/>
            <a:ext cx="260604" cy="853772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83B9-E1FA-4ED8-9191-B5FDA39B35BB}"/>
              </a:ext>
            </a:extLst>
          </p:cNvPr>
          <p:cNvSpPr txBox="1"/>
          <p:nvPr/>
        </p:nvSpPr>
        <p:spPr>
          <a:xfrm>
            <a:off x="7237475" y="3969397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Datalog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577C-5F98-4F76-8511-9035962436AA}"/>
              </a:ext>
            </a:extLst>
          </p:cNvPr>
          <p:cNvSpPr txBox="1"/>
          <p:nvPr/>
        </p:nvSpPr>
        <p:spPr>
          <a:xfrm>
            <a:off x="7624455" y="4554172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CQL</a:t>
            </a:r>
          </a:p>
        </p:txBody>
      </p:sp>
    </p:spTree>
    <p:extLst>
      <p:ext uri="{BB962C8B-B14F-4D97-AF65-F5344CB8AC3E}">
        <p14:creationId xmlns:p14="http://schemas.microsoft.com/office/powerpoint/2010/main" val="4227788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9FC3-17FA-41A9-8DE1-56FABDC9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E4335-22B8-434F-8D44-722EBD8C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AB9F4-8524-40EE-9E26-185C4493C4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8249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 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circuit computes the fixpoint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AB9F4-8524-40EE-9E26-185C4493C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824942"/>
              </a:xfrm>
              <a:prstGeom prst="rect">
                <a:avLst/>
              </a:prstGeo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5FBE896-93C5-4F6B-922F-D29D64B70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57" y="2466456"/>
            <a:ext cx="3742084" cy="1142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29602-DE7D-4A68-A3B3-76FE1BE738C9}"/>
                  </a:ext>
                </a:extLst>
              </p:cNvPr>
              <p:cNvSpPr txBox="1"/>
              <p:nvPr/>
            </p:nvSpPr>
            <p:spPr>
              <a:xfrm>
                <a:off x="886968" y="1684375"/>
                <a:ext cx="68398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Operator producing stream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0, 0, 0, …)</m:t>
                    </m:r>
                  </m:oMath>
                </a14:m>
                <a:r>
                  <a:rPr lang="en-US" sz="2400" dirty="0"/>
                  <a:t> from input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29602-DE7D-4A68-A3B3-76FE1BE7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68" y="1684375"/>
                <a:ext cx="6839886" cy="461665"/>
              </a:xfrm>
              <a:prstGeom prst="rect">
                <a:avLst/>
              </a:prstGeom>
              <a:blipFill>
                <a:blip r:embed="rId4"/>
                <a:stretch>
                  <a:fillRect l="-142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964F43-990C-4C59-AE4E-47BDA6477570}"/>
              </a:ext>
            </a:extLst>
          </p:cNvPr>
          <p:cNvCxnSpPr/>
          <p:nvPr/>
        </p:nvCxnSpPr>
        <p:spPr>
          <a:xfrm>
            <a:off x="4773168" y="2112264"/>
            <a:ext cx="105156" cy="354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6DDE00-C809-44C1-9997-60EFEB8DAD0F}"/>
                  </a:ext>
                </a:extLst>
              </p:cNvPr>
              <p:cNvSpPr/>
              <p:nvPr/>
            </p:nvSpPr>
            <p:spPr>
              <a:xfrm>
                <a:off x="7598664" y="2466456"/>
                <a:ext cx="379476" cy="400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6DDE00-C809-44C1-9997-60EFEB8DA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664" y="2466456"/>
                <a:ext cx="379476" cy="400188"/>
              </a:xfrm>
              <a:prstGeom prst="rect">
                <a:avLst/>
              </a:prstGeom>
              <a:blipFill>
                <a:blip r:embed="rId5"/>
                <a:stretch>
                  <a:fillRect l="-14063" b="-134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8B758C-AD31-4E73-B0D4-889CA41F842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978140" y="2666550"/>
            <a:ext cx="30175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7E0F44-3009-4AA3-B81B-0DDD41E01BF4}"/>
              </a:ext>
            </a:extLst>
          </p:cNvPr>
          <p:cNvSpPr txBox="1"/>
          <p:nvPr/>
        </p:nvSpPr>
        <p:spPr>
          <a:xfrm>
            <a:off x="7489942" y="3146997"/>
            <a:ext cx="3761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“Loop termination” operator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460145-1C6E-4587-BED7-82DA1897FE51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7788402" y="2866644"/>
            <a:ext cx="189738" cy="32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EE4A8-05D3-4452-A9DA-3C840BE3BFDD}"/>
                  </a:ext>
                </a:extLst>
              </p:cNvPr>
              <p:cNvSpPr txBox="1"/>
              <p:nvPr/>
            </p:nvSpPr>
            <p:spPr>
              <a:xfrm>
                <a:off x="6903720" y="2289360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EE4A8-05D3-4452-A9DA-3C840BE3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20" y="2289360"/>
                <a:ext cx="3660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326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395" y="4663524"/>
            <a:ext cx="2602505" cy="13632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C5D9F-7163-44DC-BD69-3D66E57F1528}"/>
              </a:ext>
            </a:extLst>
          </p:cNvPr>
          <p:cNvSpPr/>
          <p:nvPr/>
        </p:nvSpPr>
        <p:spPr>
          <a:xfrm>
            <a:off x="0" y="3171019"/>
            <a:ext cx="12192000" cy="15107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5030"/>
                <a:ext cx="10515600" cy="56729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Streaming joins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r>
                  <a:rPr lang="en-US" dirty="0"/>
                  <a:t>Convolutions</a:t>
                </a:r>
              </a:p>
              <a:p>
                <a:pPr lvl="1"/>
                <a:r>
                  <a:rPr lang="en-US" dirty="0"/>
                  <a:t>Standard DSP Finite-Impulse-Response filters</a:t>
                </a:r>
              </a:p>
              <a:p>
                <a:endParaRPr lang="en-US" dirty="0"/>
              </a:p>
              <a:p>
                <a:r>
                  <a:rPr lang="en-US" dirty="0"/>
                  <a:t>Streaming window queries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5030"/>
                <a:ext cx="10515600" cy="5672970"/>
              </a:xfrm>
              <a:blipFill>
                <a:blip r:embed="rId3"/>
                <a:stretch>
                  <a:fillRect l="-1043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03CEA-C569-4B03-92E5-D03C1C41B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311" y="1359960"/>
            <a:ext cx="2717039" cy="1345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F106E-0785-4E20-A6BE-E4700B5E5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815" y="3289253"/>
            <a:ext cx="3758304" cy="11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49FE-4741-49F4-AA15-AF3E58D7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Differential Datalog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</p:spPr>
            <p:txBody>
              <a:bodyPr/>
              <a:lstStyle/>
              <a:p>
                <a:r>
                  <a:rPr lang="en-US" dirty="0"/>
                  <a:t>The Differential Datalog compiler </a:t>
                </a:r>
              </a:p>
              <a:p>
                <a:pPr lvl="1"/>
                <a:r>
                  <a:rPr lang="en-US" dirty="0"/>
                  <a:t>receives as input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written in Datalog</a:t>
                </a:r>
              </a:p>
              <a:p>
                <a:pPr lvl="1"/>
                <a:r>
                  <a:rPr lang="en-US" dirty="0"/>
                  <a:t>Produces as output an implementation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, written in Rust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  <a:blipFill>
                <a:blip r:embed="rId2"/>
                <a:stretch>
                  <a:fillRect l="-991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CCEF-EF68-40E2-8E29-A6D828E1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5ACF5F6-C89D-488A-81A3-742A6D4C5204}"/>
              </a:ext>
            </a:extLst>
          </p:cNvPr>
          <p:cNvSpPr/>
          <p:nvPr/>
        </p:nvSpPr>
        <p:spPr>
          <a:xfrm>
            <a:off x="4497656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CF66A7-A27C-4419-8942-D2A87D25AE95}"/>
              </a:ext>
            </a:extLst>
          </p:cNvPr>
          <p:cNvSpPr/>
          <p:nvPr/>
        </p:nvSpPr>
        <p:spPr>
          <a:xfrm>
            <a:off x="6598232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8F9654-8C89-42A8-BB75-4093892BC0D7}"/>
              </a:ext>
            </a:extLst>
          </p:cNvPr>
          <p:cNvSpPr/>
          <p:nvPr/>
        </p:nvSpPr>
        <p:spPr>
          <a:xfrm>
            <a:off x="2282840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F2AE9-823E-4907-AB54-0CD2DC694BD6}"/>
              </a:ext>
            </a:extLst>
          </p:cNvPr>
          <p:cNvSpPr/>
          <p:nvPr/>
        </p:nvSpPr>
        <p:spPr>
          <a:xfrm>
            <a:off x="2822660" y="3288679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dirty="0">
                <a:solidFill>
                  <a:schemeClr val="tx1"/>
                </a:solidFill>
              </a:rPr>
              <a:t>DDlog compiler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B3D2-2B7A-4E67-8701-A8332608032F}"/>
              </a:ext>
            </a:extLst>
          </p:cNvPr>
          <p:cNvSpPr txBox="1"/>
          <p:nvPr/>
        </p:nvSpPr>
        <p:spPr>
          <a:xfrm>
            <a:off x="685157" y="3389647"/>
            <a:ext cx="1670215" cy="138425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err="1"/>
              <a:t>DDLog</a:t>
            </a:r>
            <a:endParaRPr lang="en-US" sz="2799"/>
          </a:p>
          <a:p>
            <a:pPr algn="ctr"/>
            <a:r>
              <a:rPr lang="en-US" sz="2799"/>
              <a:t>program</a:t>
            </a:r>
          </a:p>
          <a:p>
            <a:pPr algn="ctr"/>
            <a:endParaRPr lang="en-US" sz="279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/>
              <p:nvPr/>
            </p:nvSpPr>
            <p:spPr>
              <a:xfrm>
                <a:off x="5147069" y="3365507"/>
                <a:ext cx="1423467" cy="1384611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Rust</a:t>
                </a:r>
              </a:p>
              <a:p>
                <a:pPr algn="ctr"/>
                <a:r>
                  <a:rPr lang="en-US" sz="2799" dirty="0"/>
                  <a:t>Program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79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799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69" y="3365507"/>
                <a:ext cx="1423467" cy="1384611"/>
              </a:xfrm>
              <a:prstGeom prst="rect">
                <a:avLst/>
              </a:prstGeom>
              <a:blipFill>
                <a:blip r:embed="rId3"/>
                <a:stretch>
                  <a:fillRect l="-8120" t="-396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5435992-5D91-4D07-8D49-4A6E89185236}"/>
              </a:ext>
            </a:extLst>
          </p:cNvPr>
          <p:cNvSpPr/>
          <p:nvPr/>
        </p:nvSpPr>
        <p:spPr>
          <a:xfrm>
            <a:off x="7103522" y="3288683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244A6-DBE5-45A7-953E-5F521907CB28}"/>
              </a:ext>
            </a:extLst>
          </p:cNvPr>
          <p:cNvSpPr/>
          <p:nvPr/>
        </p:nvSpPr>
        <p:spPr>
          <a:xfrm>
            <a:off x="4847977" y="5362953"/>
            <a:ext cx="2112595" cy="1277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Differential</a:t>
            </a: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</a:rPr>
              <a:t>dataflow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library</a:t>
            </a:r>
            <a:endParaRPr lang="en-US" sz="2799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F92429-C34E-4000-BCBC-5CD82C612466}"/>
              </a:ext>
            </a:extLst>
          </p:cNvPr>
          <p:cNvSpPr/>
          <p:nvPr/>
        </p:nvSpPr>
        <p:spPr>
          <a:xfrm rot="16200000">
            <a:off x="5622098" y="4707800"/>
            <a:ext cx="564348" cy="68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06F802-E14F-4B1D-8BED-26DAD76925ED}"/>
              </a:ext>
            </a:extLst>
          </p:cNvPr>
          <p:cNvSpPr/>
          <p:nvPr/>
        </p:nvSpPr>
        <p:spPr>
          <a:xfrm>
            <a:off x="8886244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826E1-BB82-4160-9F13-1231090CA09D}"/>
              </a:ext>
            </a:extLst>
          </p:cNvPr>
          <p:cNvSpPr txBox="1"/>
          <p:nvPr/>
        </p:nvSpPr>
        <p:spPr>
          <a:xfrm>
            <a:off x="9663669" y="3605036"/>
            <a:ext cx="1283992" cy="953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Native</a:t>
            </a:r>
            <a:br>
              <a:rPr lang="en-US" sz="2799" dirty="0"/>
            </a:br>
            <a:r>
              <a:rPr lang="en-US" sz="2799" dirty="0"/>
              <a:t>library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5665C7D-659C-4DD6-8231-7B9F5658CA51}"/>
              </a:ext>
            </a:extLst>
          </p:cNvPr>
          <p:cNvSpPr/>
          <p:nvPr/>
        </p:nvSpPr>
        <p:spPr>
          <a:xfrm rot="5400000">
            <a:off x="10023489" y="294501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327876-4C72-4856-9111-034307FD9E14}"/>
              </a:ext>
            </a:extLst>
          </p:cNvPr>
          <p:cNvSpPr/>
          <p:nvPr/>
        </p:nvSpPr>
        <p:spPr>
          <a:xfrm rot="5400000">
            <a:off x="10023647" y="452073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68B63-96FA-4E12-8DB5-01DC76A006E4}"/>
              </a:ext>
            </a:extLst>
          </p:cNvPr>
          <p:cNvSpPr txBox="1"/>
          <p:nvPr/>
        </p:nvSpPr>
        <p:spPr>
          <a:xfrm>
            <a:off x="9276489" y="2052653"/>
            <a:ext cx="2230354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input changes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76E45-91B8-4713-B597-B845A260F4D2}"/>
              </a:ext>
            </a:extLst>
          </p:cNvPr>
          <p:cNvSpPr txBox="1"/>
          <p:nvPr/>
        </p:nvSpPr>
        <p:spPr>
          <a:xfrm>
            <a:off x="9146444" y="5090652"/>
            <a:ext cx="2449966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output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/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9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7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31DA-9E2C-4C42-870E-84FDAD5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0170"/>
          </a:xfrm>
        </p:spPr>
        <p:txBody>
          <a:bodyPr/>
          <a:lstStyle/>
          <a:p>
            <a:r>
              <a:rPr lang="en-US" dirty="0"/>
              <a:t>We’re only getting started!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90ED-3BFA-458A-BB65-C952560D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534ED1-74EC-411E-9D32-0552BF29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870"/>
            <a:ext cx="10515600" cy="5329605"/>
          </a:xfrm>
        </p:spPr>
        <p:txBody>
          <a:bodyPr>
            <a:normAutofit/>
          </a:bodyPr>
          <a:lstStyle/>
          <a:p>
            <a:r>
              <a:rPr lang="en-US" dirty="0"/>
              <a:t>Core DBSP library</a:t>
            </a:r>
          </a:p>
          <a:p>
            <a:r>
              <a:rPr lang="en-US" dirty="0"/>
              <a:t>Parallel and distributed execution</a:t>
            </a:r>
          </a:p>
          <a:p>
            <a:r>
              <a:rPr lang="en-US" dirty="0"/>
              <a:t>Formal verification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Fault-tolerance</a:t>
            </a:r>
          </a:p>
          <a:p>
            <a:r>
              <a:rPr lang="en-US" dirty="0"/>
              <a:t>Load-balancing</a:t>
            </a:r>
          </a:p>
          <a:p>
            <a:r>
              <a:rPr lang="en-US" dirty="0"/>
              <a:t>Runtime queries</a:t>
            </a:r>
          </a:p>
          <a:p>
            <a:r>
              <a:rPr lang="en-US"/>
              <a:t>Cloud service</a:t>
            </a:r>
            <a:endParaRPr lang="en-US" dirty="0"/>
          </a:p>
          <a:p>
            <a:r>
              <a:rPr lang="en-US" dirty="0"/>
              <a:t>Integration in existing systems (SQL, Spark, Rust, etc.)</a:t>
            </a:r>
          </a:p>
          <a:p>
            <a:r>
              <a:rPr lang="en-US" dirty="0"/>
              <a:t>Applications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29D94-2B34-4E02-B164-41A6A1DB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3484" y="788345"/>
            <a:ext cx="4188210" cy="41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52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227505"/>
                <a:ext cx="10515600" cy="512884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DSP circuits are a nice model of streaming computation</a:t>
                </a:r>
              </a:p>
              <a:p>
                <a:pPr lvl="1"/>
                <a:r>
                  <a:rPr lang="en-US" sz="2800" dirty="0"/>
                  <a:t>Four operators: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↑,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∫</m:t>
                    </m:r>
                  </m:oMath>
                </a14:m>
                <a:endParaRPr lang="en-US" sz="2800" dirty="0"/>
              </a:p>
              <a:p>
                <a:r>
                  <a:rPr lang="en-US" sz="3200" dirty="0"/>
                  <a:t>Circuits can compute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 (changes to DBs)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/>
                  <a:t>Recipe for incremental view maintenance:	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Translate a DB query into a streaming circuit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Build incremental version of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sz="2800" dirty="0"/>
                  <a:t>Efficiently implement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b="0" dirty="0"/>
                  <a:t> by optimizing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227505"/>
                <a:ext cx="10515600" cy="5128845"/>
              </a:xfrm>
              <a:blipFill>
                <a:blip r:embed="rId2"/>
                <a:stretch>
                  <a:fillRect l="-1333" t="-2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  <a:p>
            <a:r>
              <a:rPr lang="en-US" dirty="0"/>
              <a:t>Streaming Databases</a:t>
            </a:r>
          </a:p>
          <a:p>
            <a:r>
              <a:rPr lang="en-US" dirty="0"/>
              <a:t>Streaming languages</a:t>
            </a:r>
          </a:p>
          <a:p>
            <a:r>
              <a:rPr lang="en-US" dirty="0"/>
              <a:t>Functional Languages</a:t>
            </a:r>
          </a:p>
          <a:p>
            <a:r>
              <a:rPr lang="en-US" dirty="0"/>
              <a:t>Category theory</a:t>
            </a:r>
          </a:p>
          <a:p>
            <a:r>
              <a:rPr lang="en-US" dirty="0"/>
              <a:t>Dataflow machines</a:t>
            </a:r>
          </a:p>
          <a:p>
            <a:r>
              <a:rPr lang="en-US" dirty="0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5A5-860D-42F8-AD0C-0090EC61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720"/>
          </a:xfrm>
        </p:spPr>
        <p:txBody>
          <a:bodyPr/>
          <a:lstStyle/>
          <a:p>
            <a:r>
              <a:rPr lang="en-US" dirty="0"/>
              <a:t>Datalog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547F-8195-4C12-BB57-1D611EE2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844"/>
            <a:ext cx="10515600" cy="3074621"/>
          </a:xfrm>
        </p:spPr>
        <p:txBody>
          <a:bodyPr>
            <a:normAutofit/>
          </a:bodyPr>
          <a:lstStyle/>
          <a:p>
            <a:r>
              <a:rPr lang="en-US" dirty="0"/>
              <a:t>Essentially an alternative language to SQL for describing views</a:t>
            </a:r>
            <a:br>
              <a:rPr lang="en-US" dirty="0"/>
            </a:br>
            <a:r>
              <a:rPr lang="en-US" sz="1800" dirty="0"/>
              <a:t>(Datalog views are always sets – no duplicates allowed)</a:t>
            </a:r>
          </a:p>
          <a:p>
            <a:r>
              <a:rPr lang="en-US" dirty="0"/>
              <a:t>Differential Datalog (DDlog) is a dialect of Datalog with extra features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67DB-0975-4535-94E2-C7CC21E1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3B0AE-E795-4D09-9B7D-50E35D8330A3}"/>
              </a:ext>
            </a:extLst>
          </p:cNvPr>
          <p:cNvSpPr txBox="1"/>
          <p:nvPr/>
        </p:nvSpPr>
        <p:spPr>
          <a:xfrm>
            <a:off x="7519436" y="3733941"/>
            <a:ext cx="395763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V(name, age) :- 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T(name, age),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age &gt;= 10.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A7E5E-75DA-4245-A0AB-96F1FD387882}"/>
              </a:ext>
            </a:extLst>
          </p:cNvPr>
          <p:cNvSpPr txBox="1"/>
          <p:nvPr/>
        </p:nvSpPr>
        <p:spPr>
          <a:xfrm>
            <a:off x="553010" y="3733941"/>
            <a:ext cx="609487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latin typeface="Consolas" panose="020B0609020204030204" pitchFamily="49" charset="0"/>
              </a:rPr>
              <a:t> 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DISTINCT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1D060-6E8C-44D8-B84F-36252C879FCB}"/>
              </a:ext>
            </a:extLst>
          </p:cNvPr>
          <p:cNvSpPr txBox="1"/>
          <p:nvPr/>
        </p:nvSpPr>
        <p:spPr>
          <a:xfrm>
            <a:off x="3226909" y="5124087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40B45-5AFB-4A2C-88A9-CD734CC9432B}"/>
              </a:ext>
            </a:extLst>
          </p:cNvPr>
          <p:cNvSpPr txBox="1"/>
          <p:nvPr/>
        </p:nvSpPr>
        <p:spPr>
          <a:xfrm>
            <a:off x="8965092" y="5070129"/>
            <a:ext cx="1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26630637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CBF7-96B9-4F10-9002-F7BF5F1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9492-1C44-41C1-87FD-CF20C3C1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5448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INTERSECT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C753D-AE4A-4A2B-BF73-9325D681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BE62-B9CA-45CD-B136-C67DF636FECE}"/>
              </a:ext>
            </a:extLst>
          </p:cNvPr>
          <p:cNvSpPr txBox="1"/>
          <p:nvPr/>
        </p:nvSpPr>
        <p:spPr>
          <a:xfrm>
            <a:off x="6694392" y="1999109"/>
            <a:ext cx="458544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O(x) :- T1(x),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 T2(x).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2D438-4839-4875-A753-E68E92C151C2}"/>
              </a:ext>
            </a:extLst>
          </p:cNvPr>
          <p:cNvSpPr txBox="1"/>
          <p:nvPr/>
        </p:nvSpPr>
        <p:spPr>
          <a:xfrm>
            <a:off x="2981022" y="3781674"/>
            <a:ext cx="650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disguised JOIN. We will see it soon.</a:t>
            </a:r>
          </a:p>
        </p:txBody>
      </p:sp>
    </p:spTree>
    <p:extLst>
      <p:ext uri="{BB962C8B-B14F-4D97-AF65-F5344CB8AC3E}">
        <p14:creationId xmlns:p14="http://schemas.microsoft.com/office/powerpoint/2010/main" val="12125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26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</a:t>
                </a:r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Age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 dirty="0"/>
                  <a:t>In DDlog: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42832"/>
              </p:ext>
            </p:extLst>
          </p:nvPr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73597"/>
              </p:ext>
            </p:extLst>
          </p:nvPr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 DDlog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RelationHead</a:t>
            </a:r>
            <a:r>
              <a:rPr lang="en-US" dirty="0"/>
              <a:t> :- RelationTerm0, not RelationTerm1.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Edges in circuit = conjunctions in rule body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3" y="3389956"/>
            <a:ext cx="14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RelationHead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10929-FEED-4184-8982-C43C3926A4EE}"/>
              </a:ext>
            </a:extLst>
          </p:cNvPr>
          <p:cNvSpPr txBox="1"/>
          <p:nvPr/>
        </p:nvSpPr>
        <p:spPr>
          <a:xfrm>
            <a:off x="2773776" y="3139516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2773776" y="3759289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</p:cNvCxnSpPr>
          <p:nvPr/>
        </p:nvCxnSpPr>
        <p:spPr>
          <a:xfrm>
            <a:off x="4314462" y="3324182"/>
            <a:ext cx="664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</p:cNvCxnSpPr>
          <p:nvPr/>
        </p:nvCxnSpPr>
        <p:spPr>
          <a:xfrm>
            <a:off x="4294206" y="3943114"/>
            <a:ext cx="18548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730711" y="874169"/>
            <a:ext cx="200050" cy="1724187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5295947" y="-484047"/>
            <a:ext cx="171089" cy="4520557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4903877" y="13086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/>
          <p:nvPr/>
        </p:nvCxnSpPr>
        <p:spPr>
          <a:xfrm>
            <a:off x="5079569" y="2127142"/>
            <a:ext cx="771041" cy="119704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4740018" y="247545"/>
            <a:ext cx="1174161" cy="4840153"/>
          </a:xfrm>
          <a:prstGeom prst="bentConnector3">
            <a:avLst>
              <a:gd name="adj1" fmla="val 14361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2788000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629860" y="2180147"/>
            <a:ext cx="369124" cy="10620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</p:cNvCxnSpPr>
          <p:nvPr/>
        </p:nvCxnSpPr>
        <p:spPr>
          <a:xfrm flipH="1">
            <a:off x="3777657" y="2180147"/>
            <a:ext cx="2290149" cy="16687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655733" y="-700668"/>
            <a:ext cx="1634957" cy="7284954"/>
          </a:xfrm>
          <a:prstGeom prst="bentConnector3">
            <a:avLst>
              <a:gd name="adj1" fmla="val 1391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65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7A3-53CE-49CC-A440-EB3F01D7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Multiset union (can have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AC5-C72C-42EF-BF29-04A5BC7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689"/>
            <a:ext cx="4594412" cy="170882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 ALL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2A4A-DB8B-4785-AD54-B0FF1EE5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BB85D2-7A4A-4D07-AEEA-9BF8E33611B8}"/>
              </a:ext>
            </a:extLst>
          </p:cNvPr>
          <p:cNvSpPr/>
          <p:nvPr/>
        </p:nvSpPr>
        <p:spPr>
          <a:xfrm>
            <a:off x="6275772" y="542673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3DBD8-1A9D-450B-80DB-DEA83043595A}"/>
              </a:ext>
            </a:extLst>
          </p:cNvPr>
          <p:cNvSpPr txBox="1"/>
          <p:nvPr/>
        </p:nvSpPr>
        <p:spPr>
          <a:xfrm>
            <a:off x="4790005" y="490351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A6A6-9574-4E80-A88D-174614E672FE}"/>
              </a:ext>
            </a:extLst>
          </p:cNvPr>
          <p:cNvSpPr txBox="1"/>
          <p:nvPr/>
        </p:nvSpPr>
        <p:spPr>
          <a:xfrm>
            <a:off x="4790004" y="583313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FADBAF9-27B5-479A-AA7E-2E7B319973FA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32141" y="5165120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825E9A-443B-40A3-9D52-AF3B09418B51}"/>
              </a:ext>
            </a:extLst>
          </p:cNvPr>
          <p:cNvCxnSpPr>
            <a:cxnSpLocks/>
            <a:stCxn id="7" idx="3"/>
            <a:endCxn id="5" idx="4"/>
          </p:cNvCxnSpPr>
          <p:nvPr/>
        </p:nvCxnSpPr>
        <p:spPr>
          <a:xfrm flipV="1">
            <a:off x="5332140" y="5833130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18DC5-2095-4B7F-A135-45E3EB7666E3}"/>
              </a:ext>
            </a:extLst>
          </p:cNvPr>
          <p:cNvSpPr txBox="1"/>
          <p:nvPr/>
        </p:nvSpPr>
        <p:spPr>
          <a:xfrm>
            <a:off x="7045979" y="536408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1" name="Connector: Elbow 19">
            <a:extLst>
              <a:ext uri="{FF2B5EF4-FFF2-40B4-BE49-F238E27FC236}">
                <a16:creationId xmlns:a16="http://schemas.microsoft.com/office/drawing/2014/main" id="{585880A6-D461-4D66-9F00-E7911837E56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6699106" y="562569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A89958-6AB8-4C4A-9FDD-B0BD2184FC0E}"/>
              </a:ext>
            </a:extLst>
          </p:cNvPr>
          <p:cNvSpPr txBox="1"/>
          <p:nvPr/>
        </p:nvSpPr>
        <p:spPr>
          <a:xfrm>
            <a:off x="760039" y="3887187"/>
            <a:ext cx="4786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From now on I will omit the “CREATE VIEW” part.</a:t>
            </a:r>
          </a:p>
        </p:txBody>
      </p:sp>
    </p:spTree>
    <p:extLst>
      <p:ext uri="{BB962C8B-B14F-4D97-AF65-F5344CB8AC3E}">
        <p14:creationId xmlns:p14="http://schemas.microsoft.com/office/powerpoint/2010/main" val="7186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D25-D366-4EA4-9F73-7C89570F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union (no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4907-5BA7-4723-8594-A46E6527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254" y="1874035"/>
            <a:ext cx="4319987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896A-3F78-45DD-B580-E483CC51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978B5-F72E-47CF-9CD1-78F07EFA4380}"/>
              </a:ext>
            </a:extLst>
          </p:cNvPr>
          <p:cNvSpPr/>
          <p:nvPr/>
        </p:nvSpPr>
        <p:spPr>
          <a:xfrm>
            <a:off x="5535398" y="492470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E32E-DAFB-4513-A2CD-4BD13E626EBA}"/>
              </a:ext>
            </a:extLst>
          </p:cNvPr>
          <p:cNvSpPr txBox="1"/>
          <p:nvPr/>
        </p:nvSpPr>
        <p:spPr>
          <a:xfrm>
            <a:off x="4049631" y="44014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1933-E850-4521-B983-70E1E720B6AE}"/>
              </a:ext>
            </a:extLst>
          </p:cNvPr>
          <p:cNvSpPr txBox="1"/>
          <p:nvPr/>
        </p:nvSpPr>
        <p:spPr>
          <a:xfrm>
            <a:off x="4049630" y="53311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DF0041-F5D5-44D2-B9AF-AEC11DD75CA1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591767" y="4663097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2D1DD9-DA57-4C4D-B9B2-9B85CE9D8F70}"/>
              </a:ext>
            </a:extLst>
          </p:cNvPr>
          <p:cNvCxnSpPr>
            <a:cxnSpLocks/>
            <a:stCxn id="9" idx="3"/>
            <a:endCxn id="7" idx="4"/>
          </p:cNvCxnSpPr>
          <p:nvPr/>
        </p:nvCxnSpPr>
        <p:spPr>
          <a:xfrm flipV="1">
            <a:off x="4591766" y="5331107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/>
              <p:nvPr/>
            </p:nvSpPr>
            <p:spPr>
              <a:xfrm>
                <a:off x="6305605" y="4862063"/>
                <a:ext cx="1798441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05" y="4862063"/>
                <a:ext cx="17984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9">
            <a:extLst>
              <a:ext uri="{FF2B5EF4-FFF2-40B4-BE49-F238E27FC236}">
                <a16:creationId xmlns:a16="http://schemas.microsoft.com/office/drawing/2014/main" id="{538FD2B0-79D9-4CFD-A7CF-44ED10EF0E38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5958732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F8BB6-BB19-4DF8-B2BE-5E9892466068}"/>
              </a:ext>
            </a:extLst>
          </p:cNvPr>
          <p:cNvSpPr txBox="1"/>
          <p:nvPr/>
        </p:nvSpPr>
        <p:spPr>
          <a:xfrm>
            <a:off x="8450919" y="4862063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D01A504F-61F3-4C8C-84F5-C2693C6B638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104046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C41217-6C60-4CA5-AB5A-263DA6EC77D7}"/>
              </a:ext>
            </a:extLst>
          </p:cNvPr>
          <p:cNvSpPr txBox="1"/>
          <p:nvPr/>
        </p:nvSpPr>
        <p:spPr>
          <a:xfrm>
            <a:off x="6973983" y="1920163"/>
            <a:ext cx="465772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V(x) :- T1(x).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V(x) :- T2(x).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38398-6D6B-43B7-B28B-C12DB07E60B4}"/>
              </a:ext>
            </a:extLst>
          </p:cNvPr>
          <p:cNvSpPr txBox="1"/>
          <p:nvPr/>
        </p:nvSpPr>
        <p:spPr>
          <a:xfrm>
            <a:off x="2805993" y="3135959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503C0-0778-4295-8152-3D48C8FF1643}"/>
              </a:ext>
            </a:extLst>
          </p:cNvPr>
          <p:cNvSpPr txBox="1"/>
          <p:nvPr/>
        </p:nvSpPr>
        <p:spPr>
          <a:xfrm>
            <a:off x="8544176" y="3082001"/>
            <a:ext cx="1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17117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 animBg="1"/>
      <p:bldP spid="1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DE2D-5E5D-4BA6-B00A-9E09F7C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618E-0C86-4874-890A-B4EE29F5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153" cy="13101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0BFB-BFBA-4257-B3AB-9A1AC234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EB29-2C58-4B83-94AD-1F6705B47542}"/>
              </a:ext>
            </a:extLst>
          </p:cNvPr>
          <p:cNvSpPr/>
          <p:nvPr/>
        </p:nvSpPr>
        <p:spPr>
          <a:xfrm>
            <a:off x="5688955" y="4498329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8C54-D40C-4CC9-B9B4-B312E49288D4}"/>
              </a:ext>
            </a:extLst>
          </p:cNvPr>
          <p:cNvSpPr txBox="1"/>
          <p:nvPr/>
        </p:nvSpPr>
        <p:spPr>
          <a:xfrm>
            <a:off x="4203188" y="3975109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370D4-11E9-4D21-916C-76C934F72882}"/>
              </a:ext>
            </a:extLst>
          </p:cNvPr>
          <p:cNvSpPr txBox="1"/>
          <p:nvPr/>
        </p:nvSpPr>
        <p:spPr>
          <a:xfrm>
            <a:off x="3490726" y="4840643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0C74B-CB89-42A2-8B7E-4A988C1197C5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745324" y="4236719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90A18F5-6061-421F-B7A2-0957EACD0AAB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032862" y="5102253"/>
            <a:ext cx="885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/>
              <p:nvPr/>
            </p:nvSpPr>
            <p:spPr>
              <a:xfrm>
                <a:off x="6459162" y="4435685"/>
                <a:ext cx="1798441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162" y="4435685"/>
                <a:ext cx="17984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id="{2F0E5547-131B-4D78-8A89-320DA8F238D4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6112289" y="4697295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294434-640B-46E4-B56C-C4450043C12A}"/>
              </a:ext>
            </a:extLst>
          </p:cNvPr>
          <p:cNvSpPr txBox="1"/>
          <p:nvPr/>
        </p:nvSpPr>
        <p:spPr>
          <a:xfrm>
            <a:off x="8604476" y="4435685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599735-5E73-48C1-A11F-5A2D5408CF5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257603" y="4697295"/>
            <a:ext cx="346872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F129F1-98CA-4190-8A6E-DCE74A2C997A}"/>
              </a:ext>
            </a:extLst>
          </p:cNvPr>
          <p:cNvSpPr/>
          <p:nvPr/>
        </p:nvSpPr>
        <p:spPr>
          <a:xfrm>
            <a:off x="4918748" y="489905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0180F48-BF25-4E95-8554-1BA31860717D}"/>
              </a:ext>
            </a:extLst>
          </p:cNvPr>
          <p:cNvCxnSpPr>
            <a:cxnSpLocks/>
            <a:stCxn id="21" idx="6"/>
            <a:endCxn id="12" idx="4"/>
          </p:cNvCxnSpPr>
          <p:nvPr/>
        </p:nvCxnSpPr>
        <p:spPr>
          <a:xfrm flipV="1">
            <a:off x="5342082" y="4904729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307F92-D01D-4047-B69B-E3E63F23264E}"/>
              </a:ext>
            </a:extLst>
          </p:cNvPr>
          <p:cNvSpPr txBox="1"/>
          <p:nvPr/>
        </p:nvSpPr>
        <p:spPr>
          <a:xfrm>
            <a:off x="6630509" y="1870075"/>
            <a:ext cx="501407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</a:rPr>
              <a:t>V(x) :- T1(x),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not T2(x).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E44BC-FDA0-4FF0-85A4-554E83E13EDE}"/>
              </a:ext>
            </a:extLst>
          </p:cNvPr>
          <p:cNvSpPr txBox="1"/>
          <p:nvPr/>
        </p:nvSpPr>
        <p:spPr>
          <a:xfrm>
            <a:off x="2548218" y="5401945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distinct will remove elements with 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34386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 animBg="1"/>
      <p:bldP spid="19" grpId="0"/>
      <p:bldP spid="21" grpId="0" animBg="1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61379"/>
              </p:ext>
            </p:extLst>
          </p:nvPr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49185"/>
              </p:ext>
            </p:extLst>
          </p:nvPr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𝑝𝑟𝑒𝑑𝑖𝑐𝑎𝑡𝑒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/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94061C-352D-43A1-AE52-3F2C59A389AC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688825" y="5224333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AF70AE-7CCE-4AF3-8492-10CE5E9AB95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88210" y="522433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B975AE-18DF-441E-9D2C-72D15659567A}"/>
              </a:ext>
            </a:extLst>
          </p:cNvPr>
          <p:cNvSpPr/>
          <p:nvPr/>
        </p:nvSpPr>
        <p:spPr>
          <a:xfrm>
            <a:off x="6817946" y="5038868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/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/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keeps all tuples for which the predicate is true.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845356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408-2DF1-4E7D-8263-53E417B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68E0-B6AD-49EB-8717-3EE8F2A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E58D5-8AC8-42B2-8B0F-F24EC1AFC972}"/>
              </a:ext>
            </a:extLst>
          </p:cNvPr>
          <p:cNvSpPr txBox="1">
            <a:spLocks/>
          </p:cNvSpPr>
          <p:nvPr/>
        </p:nvSpPr>
        <p:spPr>
          <a:xfrm>
            <a:off x="1017254" y="1874035"/>
            <a:ext cx="4319987" cy="902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…)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41C62-EE07-4F63-82C5-BB6594BBFCDC}"/>
              </a:ext>
            </a:extLst>
          </p:cNvPr>
          <p:cNvSpPr txBox="1"/>
          <p:nvPr/>
        </p:nvSpPr>
        <p:spPr>
          <a:xfrm>
            <a:off x="6973983" y="1920163"/>
            <a:ext cx="465772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E(y) :- T(x),….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V(z) :- E(y),….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/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542B8-8BB4-4D29-9E9A-120B21046AA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682413" y="462797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AB5D258-C66B-4A54-B6EF-81A6B28B403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33935" y="462797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/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51EB0-EFC8-46B7-9756-907E8B56387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0431" y="462797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021724-0FC2-43B1-B12C-2D62468A3184}"/>
              </a:ext>
            </a:extLst>
          </p:cNvPr>
          <p:cNvSpPr txBox="1"/>
          <p:nvPr/>
        </p:nvSpPr>
        <p:spPr>
          <a:xfrm>
            <a:off x="4121372" y="4444110"/>
            <a:ext cx="67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8647F-793E-4723-9460-F384D1EDFC66}"/>
              </a:ext>
            </a:extLst>
          </p:cNvPr>
          <p:cNvSpPr txBox="1"/>
          <p:nvPr/>
        </p:nvSpPr>
        <p:spPr>
          <a:xfrm>
            <a:off x="6873224" y="444251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3B1461-DBE1-400A-BFA1-1CC0D69C587F}"/>
              </a:ext>
            </a:extLst>
          </p:cNvPr>
          <p:cNvSpPr txBox="1"/>
          <p:nvPr/>
        </p:nvSpPr>
        <p:spPr>
          <a:xfrm>
            <a:off x="5698810" y="425784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06B24-C071-455D-91DA-E1B93E8D0837}"/>
              </a:ext>
            </a:extLst>
          </p:cNvPr>
          <p:cNvSpPr txBox="1"/>
          <p:nvPr/>
        </p:nvSpPr>
        <p:spPr>
          <a:xfrm>
            <a:off x="1648107" y="5041317"/>
            <a:ext cx="912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Query composition is circuit chaining (function composition).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41731-DD95-4075-AE25-B3831C3F856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88006" y="2620323"/>
            <a:ext cx="538291" cy="1822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02D6A-2DD4-4A7F-AA54-13127B1EB11C}"/>
              </a:ext>
            </a:extLst>
          </p:cNvPr>
          <p:cNvCxnSpPr>
            <a:cxnSpLocks/>
          </p:cNvCxnSpPr>
          <p:nvPr/>
        </p:nvCxnSpPr>
        <p:spPr>
          <a:xfrm>
            <a:off x="4990896" y="2103228"/>
            <a:ext cx="1149658" cy="2339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A7566D-092F-49BD-8C1E-0818545069B5}"/>
              </a:ext>
            </a:extLst>
          </p:cNvPr>
          <p:cNvCxnSpPr>
            <a:cxnSpLocks/>
          </p:cNvCxnSpPr>
          <p:nvPr/>
        </p:nvCxnSpPr>
        <p:spPr>
          <a:xfrm flipH="1">
            <a:off x="5553635" y="2326341"/>
            <a:ext cx="1526242" cy="2116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20DE6A-3106-478F-96A0-FB4591ADC78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77819" y="2864224"/>
            <a:ext cx="802058" cy="1578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29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55780"/>
              </p:ext>
            </p:extLst>
          </p:nvPr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97189"/>
              </p:ext>
            </p:extLst>
          </p:nvPr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04398"/>
              </p:ext>
            </p:extLst>
          </p:nvPr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  <a:blipFill>
                <a:blip r:embed="rId2"/>
                <a:stretch>
                  <a:fillRect t="-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5AB9C-2AC8-41E1-8543-F5D8E1BEC7F7}"/>
              </a:ext>
            </a:extLst>
          </p:cNvPr>
          <p:cNvSpPr txBox="1"/>
          <p:nvPr/>
        </p:nvSpPr>
        <p:spPr>
          <a:xfrm>
            <a:off x="4639406" y="459194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DD5FD-90D5-4C29-B980-4AA1354B1AD4}"/>
              </a:ext>
            </a:extLst>
          </p:cNvPr>
          <p:cNvSpPr txBox="1"/>
          <p:nvPr/>
        </p:nvSpPr>
        <p:spPr>
          <a:xfrm>
            <a:off x="4639405" y="552156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B7E6E3-34E8-4812-A878-1FFB4B1FA42D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>
            <a:off x="5181542" y="4853556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1AEAB8-D00B-4103-A067-AC1165091A8B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5181541" y="5521566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90AE97-E587-49BF-B4B5-A656AFAC8CEB}"/>
              </a:ext>
            </a:extLst>
          </p:cNvPr>
          <p:cNvSpPr txBox="1"/>
          <p:nvPr/>
        </p:nvSpPr>
        <p:spPr>
          <a:xfrm>
            <a:off x="6895380" y="5052522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C54628B0-6101-40D4-AFDA-C5034101251E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548507" y="5314132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/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blipFill>
                <a:blip r:embed="rId3"/>
                <a:stretch>
                  <a:fillRect l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T1.*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</p:spTree>
    <p:extLst>
      <p:ext uri="{BB962C8B-B14F-4D97-AF65-F5344CB8AC3E}">
        <p14:creationId xmlns:p14="http://schemas.microsoft.com/office/powerpoint/2010/main" val="38692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Basics of Digital Signal Processing</a:t>
            </a:r>
          </a:p>
          <a:p>
            <a:r>
              <a:rPr lang="en-US" dirty="0"/>
              <a:t>Incremental computation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0CCE-3954-4785-8E92-1AE6EC14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Equi</a:t>
            </a:r>
            <a:r>
              <a:rPr lang="en-US" dirty="0"/>
              <a:t>)Joins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DD0F-08D6-4B23-B2EA-390B4EC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3CE41FB-D8F1-4DB7-A30F-B5FDA91F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00" y="1749807"/>
            <a:ext cx="5609228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Name, Age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JOIN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T2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200" dirty="0">
                <a:latin typeface="Consolas" panose="020B0609020204030204" pitchFamily="49" charset="0"/>
              </a:rPr>
              <a:t>T1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=T2.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85D5-55E5-4814-85C0-46121164C541}"/>
              </a:ext>
            </a:extLst>
          </p:cNvPr>
          <p:cNvSpPr txBox="1"/>
          <p:nvPr/>
        </p:nvSpPr>
        <p:spPr>
          <a:xfrm>
            <a:off x="7209305" y="1751490"/>
            <a:ext cx="48153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O(Name, Age) :-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T1(Name, Age),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T2(Name, _).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DA164-C992-43FD-8889-97CC1FB87062}"/>
              </a:ext>
            </a:extLst>
          </p:cNvPr>
          <p:cNvSpPr txBox="1"/>
          <p:nvPr/>
        </p:nvSpPr>
        <p:spPr>
          <a:xfrm>
            <a:off x="4415683" y="42238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2DA53-9E0D-4C0A-8933-83F6A914EE75}"/>
              </a:ext>
            </a:extLst>
          </p:cNvPr>
          <p:cNvSpPr txBox="1"/>
          <p:nvPr/>
        </p:nvSpPr>
        <p:spPr>
          <a:xfrm>
            <a:off x="4415682" y="51535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88D640-DDD8-4FD5-82C8-D06545893327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4957819" y="4485497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3341BA-F5F1-4862-8BDE-07882CA28B1D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4957818" y="5153507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9">
            <a:extLst>
              <a:ext uri="{FF2B5EF4-FFF2-40B4-BE49-F238E27FC236}">
                <a16:creationId xmlns:a16="http://schemas.microsoft.com/office/drawing/2014/main" id="{91087356-4BF9-41F8-9C1E-A71BB171D6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324784" y="49460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/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blipFill>
                <a:blip r:embed="rId2"/>
                <a:stretch>
                  <a:fillRect l="-61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/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BB4CD8E2-B6A4-4DFC-9463-716587F2854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183889" y="4946073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FDE89-1E6F-4E4F-812D-6DE8B1A7E2EB}"/>
              </a:ext>
            </a:extLst>
          </p:cNvPr>
          <p:cNvSpPr/>
          <p:nvPr/>
        </p:nvSpPr>
        <p:spPr>
          <a:xfrm>
            <a:off x="7513625" y="4760607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5889D-4AFF-4CF1-8624-D8036DEB5E35}"/>
              </a:ext>
            </a:extLst>
          </p:cNvPr>
          <p:cNvSpPr txBox="1"/>
          <p:nvPr/>
        </p:nvSpPr>
        <p:spPr>
          <a:xfrm>
            <a:off x="3462325" y="5640148"/>
            <a:ext cx="6212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Cartesian product followed by filtering.</a:t>
            </a:r>
          </a:p>
        </p:txBody>
      </p:sp>
    </p:spTree>
    <p:extLst>
      <p:ext uri="{BB962C8B-B14F-4D97-AF65-F5344CB8AC3E}">
        <p14:creationId xmlns:p14="http://schemas.microsoft.com/office/powerpoint/2010/main" val="6020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ntainer, can, gear&#10;&#10;Description automatically generated">
            <a:extLst>
              <a:ext uri="{FF2B5EF4-FFF2-40B4-BE49-F238E27FC236}">
                <a16:creationId xmlns:a16="http://schemas.microsoft.com/office/drawing/2014/main" id="{E2CFC8C4-DB34-4C74-9370-B5898FA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8" r="19856"/>
          <a:stretch/>
        </p:blipFill>
        <p:spPr>
          <a:xfrm>
            <a:off x="10480766" y="1225"/>
            <a:ext cx="1711234" cy="274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113F7-1D78-40C2-8950-18872824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circuits in DSP are composed of linear, time-invariant blocks</a:t>
                </a:r>
              </a:p>
              <a:p>
                <a:r>
                  <a:rPr lang="en-US" dirty="0"/>
                  <a:t>These have some very nice mathematical properties </a:t>
                </a:r>
              </a:p>
              <a:p>
                <a:pPr lvl="1"/>
                <a:r>
                  <a:rPr lang="en-US" dirty="0"/>
                  <a:t>In particular, their output is fully described by their response to an “impulse”</a:t>
                </a:r>
                <a:br>
                  <a:rPr lang="en-US" dirty="0"/>
                </a:br>
                <a:r>
                  <a:rPr lang="en-US" dirty="0"/>
                  <a:t>(the stream 1,0,0,0…)</a:t>
                </a:r>
              </a:p>
              <a:p>
                <a:pPr lvl="1"/>
                <a:r>
                  <a:rPr lang="en-US" dirty="0"/>
                  <a:t>Given their impulse response R and an input signal S,</a:t>
                </a:r>
                <a:br>
                  <a:rPr lang="en-US" dirty="0"/>
                </a:br>
                <a:r>
                  <a:rPr lang="en-US" dirty="0"/>
                  <a:t>the output is R * S – the convolution of R and 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IIR filter – Infinite Impulse Response (1,1,1,1,…)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FIR filter – Finite Impulse Response (1,-1,0,0,….)</a:t>
                </a:r>
              </a:p>
              <a:p>
                <a:r>
                  <a:rPr lang="en-US" dirty="0"/>
                  <a:t>However, many of the computations we will need are </a:t>
                </a:r>
                <a:r>
                  <a:rPr lang="en-US" b="1" dirty="0"/>
                  <a:t>not</a:t>
                </a:r>
                <a:r>
                  <a:rPr lang="en-US" dirty="0"/>
                  <a:t> linear</a:t>
                </a:r>
              </a:p>
              <a:p>
                <a:pPr lvl="1"/>
                <a:r>
                  <a:rPr lang="en-US" dirty="0"/>
                  <a:t>So most of the beautiful DSP theory does not apply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  <a:blipFill>
                <a:blip r:embed="rId3"/>
                <a:stretch>
                  <a:fillRect l="-1020" t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760E-D062-4C71-BDC2-4BDFAF67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88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5A6A-58FD-4E8E-9010-88626DFE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000"/>
          </a:xfrm>
        </p:spPr>
        <p:txBody>
          <a:bodyPr/>
          <a:lstStyle/>
          <a:p>
            <a:r>
              <a:rPr lang="en-US"/>
              <a:t>Relation </a:t>
            </a:r>
            <a:r>
              <a:rPr lang="en-US" dirty="0"/>
              <a:t>to synchronous digital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Combinational logic (acyclic graphs) </a:t>
                </a:r>
              </a:p>
              <a:p>
                <a:pPr lvl="1"/>
                <a:r>
                  <a:rPr lang="en-US" dirty="0"/>
                  <a:t>“Instantaneous”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Flip-flops or latches (memory elements)</a:t>
                </a:r>
              </a:p>
              <a:p>
                <a:pPr lvl="1"/>
                <a:r>
                  <a:rPr lang="en-US" dirty="0"/>
                  <a:t>Clocked elements</a:t>
                </a:r>
              </a:p>
              <a:p>
                <a:pPr lvl="1"/>
                <a:r>
                  <a:rPr lang="en-US" dirty="0"/>
                  <a:t>Remember value from previous clock</a:t>
                </a:r>
              </a:p>
              <a:p>
                <a:pPr lvl="1"/>
                <a:r>
                  <a:rPr lang="en-US" dirty="0"/>
                  <a:t>This is our delay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Sequential circuits</a:t>
                </a:r>
              </a:p>
              <a:p>
                <a:pPr lvl="1"/>
                <a:r>
                  <a:rPr lang="en-US" dirty="0"/>
                  <a:t>Combinational logic</a:t>
                </a:r>
              </a:p>
              <a:p>
                <a:pPr lvl="1"/>
                <a:r>
                  <a:rPr lang="en-US" dirty="0"/>
                  <a:t>All back-edges must go through a latch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  <a:blipFill>
                <a:blip r:embed="rId2"/>
                <a:stretch>
                  <a:fillRect l="-1548" t="-1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69DC-DB88-4A86-9AF1-C9EE88F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A66844-AFAF-473E-BDF7-261B7FF4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07" y="2090330"/>
            <a:ext cx="3200400" cy="733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DF1CD8-5238-47A4-940E-19A4AF142F55}"/>
              </a:ext>
            </a:extLst>
          </p:cNvPr>
          <p:cNvSpPr/>
          <p:nvPr/>
        </p:nvSpPr>
        <p:spPr>
          <a:xfrm>
            <a:off x="7596591" y="3455330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939E5A-EBC9-4B3B-AAA1-5E5517661D92}"/>
              </a:ext>
            </a:extLst>
          </p:cNvPr>
          <p:cNvSpPr/>
          <p:nvPr/>
        </p:nvSpPr>
        <p:spPr>
          <a:xfrm flipV="1">
            <a:off x="7699182" y="3455330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5ABF12-9339-451A-8355-DB4CA23FCE17}"/>
              </a:ext>
            </a:extLst>
          </p:cNvPr>
          <p:cNvCxnSpPr>
            <a:cxnSpLocks/>
          </p:cNvCxnSpPr>
          <p:nvPr/>
        </p:nvCxnSpPr>
        <p:spPr>
          <a:xfrm>
            <a:off x="7196634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01ED65-AA33-434C-BB79-827BD1659DBE}"/>
              </a:ext>
            </a:extLst>
          </p:cNvPr>
          <p:cNvCxnSpPr>
            <a:cxnSpLocks/>
          </p:cNvCxnSpPr>
          <p:nvPr/>
        </p:nvCxnSpPr>
        <p:spPr>
          <a:xfrm>
            <a:off x="8020339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308A3-D30C-4515-AFB3-094CBDC06F8D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7804003" y="3235651"/>
            <a:ext cx="0" cy="219679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DF7DDB-1BBD-4AD1-A597-3DA10A6CA18A}"/>
              </a:ext>
            </a:extLst>
          </p:cNvPr>
          <p:cNvSpPr txBox="1"/>
          <p:nvPr/>
        </p:nvSpPr>
        <p:spPr>
          <a:xfrm>
            <a:off x="7491896" y="29264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D9FEDB-7B4E-4A00-A05B-C1B0FC89D1D5}"/>
              </a:ext>
            </a:extLst>
          </p:cNvPr>
          <p:cNvSpPr/>
          <p:nvPr/>
        </p:nvSpPr>
        <p:spPr>
          <a:xfrm>
            <a:off x="8071460" y="4535382"/>
            <a:ext cx="1783739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Combinational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0FD58-531B-4CC0-A2E4-99B10C1BEA0D}"/>
              </a:ext>
            </a:extLst>
          </p:cNvPr>
          <p:cNvSpPr/>
          <p:nvPr/>
        </p:nvSpPr>
        <p:spPr>
          <a:xfrm>
            <a:off x="8831252" y="5427695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D41EF28-A88E-4475-9D03-F3369E9A86EC}"/>
              </a:ext>
            </a:extLst>
          </p:cNvPr>
          <p:cNvSpPr/>
          <p:nvPr/>
        </p:nvSpPr>
        <p:spPr>
          <a:xfrm flipV="1">
            <a:off x="8933843" y="5427695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F5EF56-6907-4A32-9810-1622936956AD}"/>
              </a:ext>
            </a:extLst>
          </p:cNvPr>
          <p:cNvCxnSpPr>
            <a:cxnSpLocks/>
          </p:cNvCxnSpPr>
          <p:nvPr/>
        </p:nvCxnSpPr>
        <p:spPr>
          <a:xfrm>
            <a:off x="7491896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3A4F78-5602-41B6-B13F-67E5BE95487A}"/>
              </a:ext>
            </a:extLst>
          </p:cNvPr>
          <p:cNvCxnSpPr>
            <a:cxnSpLocks/>
          </p:cNvCxnSpPr>
          <p:nvPr/>
        </p:nvCxnSpPr>
        <p:spPr>
          <a:xfrm>
            <a:off x="9855199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057E20-B4EA-4ECC-8D48-3232EB085E27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 flipH="1">
            <a:off x="9254998" y="4908694"/>
            <a:ext cx="600201" cy="892313"/>
          </a:xfrm>
          <a:prstGeom prst="bentConnector3">
            <a:avLst>
              <a:gd name="adj1" fmla="val -38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5">
            <a:extLst>
              <a:ext uri="{FF2B5EF4-FFF2-40B4-BE49-F238E27FC236}">
                <a16:creationId xmlns:a16="http://schemas.microsoft.com/office/drawing/2014/main" id="{A6A10C2D-A9F8-4018-A041-3A7A8EFE19F3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>
            <a:off x="8071460" y="4908695"/>
            <a:ext cx="759792" cy="892313"/>
          </a:xfrm>
          <a:prstGeom prst="bentConnector3">
            <a:avLst>
              <a:gd name="adj1" fmla="val 130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DA758E5-6FE3-4D0D-B1CA-A27033326303}"/>
              </a:ext>
            </a:extLst>
          </p:cNvPr>
          <p:cNvSpPr txBox="1"/>
          <p:nvPr/>
        </p:nvSpPr>
        <p:spPr>
          <a:xfrm>
            <a:off x="6864250" y="455955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CAE5C4-1CC0-4DF1-B679-209167B654EF}"/>
              </a:ext>
            </a:extLst>
          </p:cNvPr>
          <p:cNvSpPr txBox="1"/>
          <p:nvPr/>
        </p:nvSpPr>
        <p:spPr>
          <a:xfrm>
            <a:off x="10432809" y="45595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C23A5-A06A-41E6-B35F-6CFDC268CB77}"/>
              </a:ext>
            </a:extLst>
          </p:cNvPr>
          <p:cNvSpPr txBox="1"/>
          <p:nvPr/>
        </p:nvSpPr>
        <p:spPr>
          <a:xfrm>
            <a:off x="9254998" y="583734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755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/>
      <p:bldP spid="27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29E4-0907-4468-8F29-A620C764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circuits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9EA1-7933-4943-B377-FB82C65D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state is stored in latches</a:t>
            </a:r>
          </a:p>
          <a:p>
            <a:pPr lvl="1"/>
            <a:r>
              <a:rPr lang="en-US" dirty="0"/>
              <a:t>State summarizes the entire history of the circuit</a:t>
            </a:r>
          </a:p>
          <a:p>
            <a:pPr lvl="1"/>
            <a:r>
              <a:rPr lang="en-US" dirty="0"/>
              <a:t>State = checkpoint. </a:t>
            </a:r>
          </a:p>
          <a:p>
            <a:r>
              <a:rPr lang="en-US" dirty="0"/>
              <a:t>Optimizations such as retiming can be used to minimize state</a:t>
            </a:r>
          </a:p>
          <a:p>
            <a:pPr lvl="1"/>
            <a:r>
              <a:rPr lang="en-US" dirty="0"/>
              <a:t>Retiming moves around latches without changing the circuit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FEDAB-B0A7-4EEF-A019-8B5DB13F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7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 dirty="0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DBSP is inspired by DD</a:t>
                </a:r>
              </a:p>
              <a:p>
                <a:r>
                  <a:rPr lang="en-US" sz="2400" dirty="0">
                    <a:hlinkClick r:id="rId2"/>
                  </a:rPr>
                  <a:t>https://github.com/TimelyDataflow/differential-dataflow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DBSP is much simpler than DD</a:t>
                </a:r>
              </a:p>
              <a:p>
                <a:pPr lvl="1"/>
                <a:r>
                  <a:rPr lang="en-US" dirty="0"/>
                  <a:t>DD has the notion of “change” built-in</a:t>
                </a:r>
              </a:p>
              <a:p>
                <a:pPr lvl="1"/>
                <a:r>
                  <a:rPr lang="en-US" dirty="0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DD is more general</a:t>
                </a:r>
              </a:p>
              <a:p>
                <a:pPr lvl="1"/>
                <a:r>
                  <a:rPr lang="en-US" dirty="0"/>
                  <a:t>DBSP requires that input changes are streamed in time order</a:t>
                </a:r>
              </a:p>
              <a:p>
                <a:pPr lvl="1"/>
                <a:r>
                  <a:rPr lang="en-US" dirty="0"/>
                  <a:t>In DD changes can be made at any time, not just in time order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5D4E-F8D1-46E6-AAC2-B4C08C5568E9}"/>
              </a:ext>
            </a:extLst>
          </p:cNvPr>
          <p:cNvSpPr txBox="1"/>
          <p:nvPr/>
        </p:nvSpPr>
        <p:spPr>
          <a:xfrm>
            <a:off x="838200" y="2076063"/>
            <a:ext cx="415146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Very nasty in 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5649619" y="1841952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4579B-6A67-4BC1-80E6-19D95068AEC3}"/>
              </a:ext>
            </a:extLst>
          </p:cNvPr>
          <p:cNvSpPr txBox="1"/>
          <p:nvPr/>
        </p:nvSpPr>
        <p:spPr>
          <a:xfrm>
            <a:off x="549966" y="3716083"/>
            <a:ext cx="111517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implementation iterates until convergence.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We will introduce two new circuit elements to create (inner) loops.</a:t>
            </a:r>
          </a:p>
        </p:txBody>
      </p:sp>
    </p:spTree>
    <p:extLst>
      <p:ext uri="{BB962C8B-B14F-4D97-AF65-F5344CB8AC3E}">
        <p14:creationId xmlns:p14="http://schemas.microsoft.com/office/powerpoint/2010/main" val="4927286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operator that creates a stream from a scalar value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3166107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operator is only defined for streams that have a finite number</a:t>
                </a:r>
                <a:br>
                  <a:rPr lang="en-US" dirty="0"/>
                </a:br>
                <a:r>
                  <a:rPr lang="en-US" dirty="0"/>
                  <a:t>of non-zero elements (they are zero almost everywhere, </a:t>
                </a:r>
                <a:r>
                  <a:rPr lang="en-US" dirty="0" err="1"/>
                  <a:t>a.e.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all values in stream. Well-defined if stream is 0 </a:t>
                </a:r>
                <a:r>
                  <a:rPr lang="en-US" dirty="0" err="1"/>
                  <a:t>a.e.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02" y="4838701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518902" y="5976439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5776202" y="5985408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950702" y="5257569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997187" y="5257566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324618" y="6335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088927" y="63620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6630162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DB3A-2733-4E63-B399-4F53781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E1611-4F24-45F9-A1A7-6D366DE2B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49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These two operators are always used in pairs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Most useful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has a recursive definition: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E1611-4F24-45F9-A1A7-6D366DE2B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4942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1601-393D-42F5-ABCC-7801F0F3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B94562-D4C4-4AB0-8DCA-D41E73F8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179" y="2429933"/>
            <a:ext cx="4321476" cy="855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49EEA-3F62-4ABD-99E0-EBCD30A6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33" y="3984360"/>
            <a:ext cx="3742084" cy="114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462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itself is a group</a:t>
                </a:r>
              </a:p>
              <a:p>
                <a:r>
                  <a:rPr lang="en-US" dirty="0"/>
                  <a:t>So we can talk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These show up in the implementation of loops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BDDE-EA4D-4529-8D59-A22E697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43"/>
            <a:ext cx="10515600" cy="1028071"/>
          </a:xfrm>
        </p:spPr>
        <p:txBody>
          <a:bodyPr/>
          <a:lstStyle/>
          <a:p>
            <a:r>
              <a:rPr lang="en-US" dirty="0"/>
              <a:t>Analog and digital signals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DFCDBFF-4969-429A-B1E6-BCC725C58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1"/>
          <a:stretch/>
        </p:blipFill>
        <p:spPr>
          <a:xfrm>
            <a:off x="0" y="1069923"/>
            <a:ext cx="7148946" cy="267542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E562D39-BCAE-4210-B7EB-31C7D281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5"/>
          <a:stretch/>
        </p:blipFill>
        <p:spPr>
          <a:xfrm>
            <a:off x="4996873" y="4011164"/>
            <a:ext cx="7148946" cy="28468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CC641B-046D-4AC4-9967-E4A67C6097D6}"/>
              </a:ext>
            </a:extLst>
          </p:cNvPr>
          <p:cNvSpPr/>
          <p:nvPr/>
        </p:nvSpPr>
        <p:spPr>
          <a:xfrm rot="2256722">
            <a:off x="5882996" y="3653430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C49E6-F2B3-47AC-B9AB-D49B76110FE4}"/>
              </a:ext>
            </a:extLst>
          </p:cNvPr>
          <p:cNvSpPr txBox="1"/>
          <p:nvPr/>
        </p:nvSpPr>
        <p:spPr>
          <a:xfrm>
            <a:off x="6680200" y="3560680"/>
            <a:ext cx="363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 to digital conversion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C839C4-719C-4AB9-9B88-927007DBA0ED}"/>
              </a:ext>
            </a:extLst>
          </p:cNvPr>
          <p:cNvSpPr/>
          <p:nvPr/>
        </p:nvSpPr>
        <p:spPr>
          <a:xfrm rot="13140626">
            <a:off x="5205664" y="3634222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3F041-A657-45CC-8CEE-FDDB6A90CF98}"/>
              </a:ext>
            </a:extLst>
          </p:cNvPr>
          <p:cNvSpPr txBox="1"/>
          <p:nvPr/>
        </p:nvSpPr>
        <p:spPr>
          <a:xfrm>
            <a:off x="1677178" y="3835921"/>
            <a:ext cx="363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to analog conversion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93A1CB-D3CB-4108-89D5-F45BB6F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C309-AF9C-413C-9AA3-2EEC85F03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83" y="1807783"/>
            <a:ext cx="11624031" cy="4351338"/>
          </a:xfrm>
        </p:spPr>
        <p:txBody>
          <a:bodyPr/>
          <a:lstStyle/>
          <a:p>
            <a:r>
              <a:rPr lang="en-US" dirty="0"/>
              <a:t>The circuit                                                       can be treated as a scalar operator</a:t>
            </a:r>
          </a:p>
          <a:p>
            <a:endParaRPr lang="en-US" dirty="0"/>
          </a:p>
          <a:p>
            <a:r>
              <a:rPr lang="en-US" dirty="0"/>
              <a:t>So it can be lifted to operate on stream like any other scalar 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CF600-5186-4E0B-A571-C44D6456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1724710"/>
            <a:ext cx="4321476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289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recursion scheme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non-recursive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circuit and connect feedback: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this computes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given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3003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14EC8-A674-47CB-933F-0CF24AE68685}"/>
              </a:ext>
            </a:extLst>
          </p:cNvPr>
          <p:cNvSpPr txBox="1"/>
          <p:nvPr/>
        </p:nvSpPr>
        <p:spPr>
          <a:xfrm>
            <a:off x="3606801" y="39105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03608C-B2B6-426C-9A23-77A044ED1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244" y="4717095"/>
            <a:ext cx="6273179" cy="10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602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CBDF2-C418-476B-B079-3A75A5FA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65" y="1646238"/>
            <a:ext cx="6273179" cy="1072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AAF0B-1EA3-44D7-B805-2C79679D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8" y="3764732"/>
            <a:ext cx="5267459" cy="12228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313645" y="5969655"/>
            <a:ext cx="900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proves the correctness of semi-naïve Datalog 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331594" y="1379027"/>
            <a:ext cx="3760631" cy="152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9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731632-D218-4881-92B3-D49E9B30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76" y="5761571"/>
            <a:ext cx="5038908" cy="109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FE88D-5745-414E-8724-36B92C1C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64" y="4483854"/>
            <a:ext cx="6305274" cy="1173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3F6A6-0185-4EF2-8979-AB7C3783A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270" y="1231879"/>
            <a:ext cx="5267459" cy="122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93CBD-CDC0-4DDE-808B-6F3C26BC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30" y="103255"/>
            <a:ext cx="10515600" cy="712407"/>
          </a:xfrm>
        </p:spPr>
        <p:txBody>
          <a:bodyPr/>
          <a:lstStyle/>
          <a:p>
            <a:r>
              <a:rPr lang="en-US" dirty="0"/>
              <a:t>Incremental recursive circuits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FAAAF-919A-42F3-B2A9-D6319E0EE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15662"/>
                <a:ext cx="10515600" cy="590581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Start with semi-naïve evaluation circuit 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the circuit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Incrementalize: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chain and cycle rules: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FAAAF-919A-42F3-B2A9-D6319E0EE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15662"/>
                <a:ext cx="10515600" cy="5905813"/>
              </a:xfrm>
              <a:blipFill>
                <a:blip r:embed="rId5"/>
                <a:stretch>
                  <a:fillRect l="-1217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25EA4-ED50-4EB5-8E20-BCEC90A1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D2AB6-EDBB-4ED5-88F7-F25DE142A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978" y="2844834"/>
            <a:ext cx="3425397" cy="11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22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71" y="2735722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1040533" y="3236268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1016063" y="3236268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657601" y="3513267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6454832" y="4279661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2545579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A4E3-14FC-440C-A8CA-F712CCE0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61DC8-FE94-43ED-988D-6CA0B6A1C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defined as: 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Synthesized from DDlog programs such as</a:t>
                </a:r>
                <a:br>
                  <a:rPr lang="en-US" dirty="0"/>
                </a:br>
                <a:r>
                  <a:rPr lang="en-US" dirty="0">
                    <a:latin typeface="Consolas" panose="020B0609020204030204" pitchFamily="49" charset="0"/>
                  </a:rPr>
                  <a:t>O(v) :- I(x),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v = f(x).</a:t>
                </a:r>
              </a:p>
              <a:p>
                <a:r>
                  <a:rPr lang="en-US" dirty="0"/>
                  <a:t>The implementation lifts 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every element of a stream</a:t>
                </a:r>
              </a:p>
              <a:p>
                <a:r>
                  <a:rPr lang="en-US" dirty="0"/>
                  <a:t>Note: 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61DC8-FE94-43ED-988D-6CA0B6A1C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576FA-F147-4FF8-ADC4-4BCB1D1E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935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Aggregation functions such as SUM, COUNT are linear functions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not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/>
                  <a:t>weighted sum is linear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16" y="3902142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445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F9B7-172A-4404-9A43-098A7635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021"/>
          </a:xfrm>
        </p:spPr>
        <p:txBody>
          <a:bodyPr/>
          <a:lstStyle/>
          <a:p>
            <a:r>
              <a:rPr lang="en-US" dirty="0" err="1"/>
              <a:t>Flatmap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A5D48-8F2F-41F1-A9B9-4BF17A95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7212"/>
                <a:ext cx="10515600" cy="5281217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operator 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defined as: 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Same definition as map, but the type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different</a:t>
                </a:r>
              </a:p>
              <a:p>
                <a:r>
                  <a:rPr lang="en-US" dirty="0"/>
                  <a:t>In DDlog </a:t>
                </a:r>
                <a:r>
                  <a:rPr lang="en-US" dirty="0" err="1">
                    <a:latin typeface="Consolas" panose="020B0609020204030204" pitchFamily="49" charset="0"/>
                  </a:rPr>
                  <a:t>Flatmap</a:t>
                </a:r>
                <a:r>
                  <a:rPr lang="en-US" dirty="0"/>
                  <a:t> is a keyword and has no function parameter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input relation 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I(set: </a:t>
                </a:r>
                <a:r>
                  <a:rPr lang="en-US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</a:rPr>
                  <a:t>Set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&lt;T&gt;)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output relation 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O(t: T)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effectLst/>
                    <a:latin typeface="Consolas" panose="020B0609020204030204" pitchFamily="49" charset="0"/>
                  </a:rPr>
                  <a:t>O(v) :- I(set), v = </a:t>
                </a:r>
                <a:r>
                  <a:rPr lang="en-US" dirty="0" err="1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Flatmap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(set). 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effectLst/>
                    <a:latin typeface="Consolas" panose="020B0609020204030204" pitchFamily="49" charset="0"/>
                  </a:rPr>
                  <a:t>// O = union of all sets in I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>
                    <a:latin typeface="Consolas" panose="020B0609020204030204" pitchFamily="49" charset="0"/>
                  </a:rPr>
                  <a:t>Flatmap</a:t>
                </a:r>
                <a:r>
                  <a:rPr lang="en-US" dirty="0"/>
                  <a:t> = </a:t>
                </a: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↦ 1⋅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</a:t>
                </a:r>
                <a:r>
                  <a:rPr lang="en-US" dirty="0"/>
                  <a:t> is also a linear transformation on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A5D48-8F2F-41F1-A9B9-4BF17A95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7212"/>
                <a:ext cx="10515600" cy="5281217"/>
              </a:xfrm>
              <a:blipFill>
                <a:blip r:embed="rId2"/>
                <a:stretch>
                  <a:fillRect l="-1043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E97EF-55A4-4FF4-B5C3-9F519B46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5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0515600" cy="52111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an arbitrary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the function </a:t>
                </a: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is a group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0515600" cy="5211192"/>
              </a:xfrm>
              <a:blipFill>
                <a:blip r:embed="rId2"/>
                <a:stretch>
                  <a:fillRect l="-1043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39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FA47-024C-4B15-95DC-F4C7F87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66B5-5527-45F5-A38E-259CD480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/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EE3A767-DDA3-4D46-A92F-3B0AEBF6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991" y="2355066"/>
            <a:ext cx="1924050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/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82AA7BA-50F8-4D20-8878-B0515E8E5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7" y="2821489"/>
            <a:ext cx="3162300" cy="1028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A89DB-60ED-4E13-A58B-E21C3587E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974" y="2511926"/>
            <a:ext cx="3581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d&#10;&#10;Description automatically generated with medium confidence">
            <a:extLst>
              <a:ext uri="{FF2B5EF4-FFF2-40B4-BE49-F238E27FC236}">
                <a16:creationId xmlns:a16="http://schemas.microsoft.com/office/drawing/2014/main" id="{282EA184-4428-48BB-B59C-A0F3FBFD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5600" y="2853266"/>
            <a:ext cx="39116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146BF-3DC2-4B4F-A774-291E858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Nyquist–Shannon sampling 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635F-8686-4821-BD98-F5BF1BF6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5700"/>
          </a:xfrm>
        </p:spPr>
        <p:txBody>
          <a:bodyPr/>
          <a:lstStyle/>
          <a:p>
            <a:r>
              <a:rPr lang="en-US" dirty="0"/>
              <a:t>If a signal contains no frequencies higher than B hertz, it is </a:t>
            </a:r>
            <a:r>
              <a:rPr lang="en-US" b="1" dirty="0"/>
              <a:t>completely</a:t>
            </a:r>
            <a:r>
              <a:rPr lang="en-US" dirty="0"/>
              <a:t> determined by giving its values at a series of points spaced 1/(2B) seconds apart.</a:t>
            </a:r>
          </a:p>
          <a:p>
            <a:r>
              <a:rPr lang="en-US" dirty="0"/>
              <a:t>Our ears cannot hear more than 20khz</a:t>
            </a:r>
          </a:p>
          <a:p>
            <a:pPr lvl="1"/>
            <a:r>
              <a:rPr lang="en-US" dirty="0"/>
              <a:t>CDs sampling rate is 44.1khz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8B3E29-A262-4126-9A47-933A6565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6D5E6-64CD-44FA-A683-ED5450596CB9}"/>
              </a:ext>
            </a:extLst>
          </p:cNvPr>
          <p:cNvSpPr txBox="1"/>
          <p:nvPr/>
        </p:nvSpPr>
        <p:spPr>
          <a:xfrm>
            <a:off x="794803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7F69F-3A65-49BF-A861-A5A7520CBF7A}"/>
              </a:ext>
            </a:extLst>
          </p:cNvPr>
          <p:cNvSpPr txBox="1"/>
          <p:nvPr/>
        </p:nvSpPr>
        <p:spPr>
          <a:xfrm>
            <a:off x="4406900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F18C8-C552-4D30-BF0B-F37323CE0DC6}"/>
              </a:ext>
            </a:extLst>
          </p:cNvPr>
          <p:cNvSpPr txBox="1"/>
          <p:nvPr/>
        </p:nvSpPr>
        <p:spPr>
          <a:xfrm>
            <a:off x="2513993" y="4686004"/>
            <a:ext cx="146367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Analog circuit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79F52F-C081-45C3-99CC-1A6089BE248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218591" y="4870670"/>
            <a:ext cx="29540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877C2B-DFCC-49C4-ADF0-4966CBD6BEB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977663" y="4870670"/>
            <a:ext cx="42923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4C82D1-A863-48E7-9758-40B9C9EAFEEB}"/>
              </a:ext>
            </a:extLst>
          </p:cNvPr>
          <p:cNvSpPr txBox="1"/>
          <p:nvPr/>
        </p:nvSpPr>
        <p:spPr>
          <a:xfrm>
            <a:off x="82368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6B7C2-DFA9-483D-93A8-F7F679F2380D}"/>
              </a:ext>
            </a:extLst>
          </p:cNvPr>
          <p:cNvSpPr txBox="1"/>
          <p:nvPr/>
        </p:nvSpPr>
        <p:spPr>
          <a:xfrm>
            <a:off x="444121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1C5A-11D7-4C93-B9F4-EF1FE6687A29}"/>
              </a:ext>
            </a:extLst>
          </p:cNvPr>
          <p:cNvSpPr txBox="1"/>
          <p:nvPr/>
        </p:nvSpPr>
        <p:spPr>
          <a:xfrm>
            <a:off x="2852020" y="5610015"/>
            <a:ext cx="98091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94A8B0-58B2-4AE5-B1EC-05E9491B27D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193356" y="5794681"/>
            <a:ext cx="6586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3CD62A-B59E-4079-BA94-83E1997C702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3832930" y="5794681"/>
            <a:ext cx="6082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646825-9641-4457-AEDD-69CCCD68085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506697" y="5055336"/>
            <a:ext cx="1824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C1FB0-DCDF-464B-AC31-AAE2F5A11CAA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5118794" y="5055336"/>
            <a:ext cx="7257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E493BC-E099-46B7-9220-EA37EF83FF0B}"/>
              </a:ext>
            </a:extLst>
          </p:cNvPr>
          <p:cNvSpPr txBox="1"/>
          <p:nvPr/>
        </p:nvSpPr>
        <p:spPr>
          <a:xfrm>
            <a:off x="953346" y="514668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5C780-ACDF-4892-8B71-C890EF27D7C4}"/>
              </a:ext>
            </a:extLst>
          </p:cNvPr>
          <p:cNvSpPr txBox="1"/>
          <p:nvPr/>
        </p:nvSpPr>
        <p:spPr>
          <a:xfrm>
            <a:off x="5226358" y="51466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D/A</a:t>
            </a:r>
          </a:p>
        </p:txBody>
      </p:sp>
    </p:spTree>
    <p:extLst>
      <p:ext uri="{BB962C8B-B14F-4D97-AF65-F5344CB8AC3E}">
        <p14:creationId xmlns:p14="http://schemas.microsoft.com/office/powerpoint/2010/main" val="783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18" grpId="0"/>
      <p:bldP spid="19" grpId="0"/>
      <p:bldP spid="20" grpId="0" animBg="1"/>
      <p:bldP spid="39" grpId="0"/>
      <p:bldP spid="4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5772-E036-480B-8B78-643F09D3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incremental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FC4FF-6F57-4BDB-8421-682C1ADB3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scalar types,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Define recursively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 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we still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FC4FF-6F57-4BDB-8421-682C1ADB3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DE04-1141-447E-99E7-EC8A536E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778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distinct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 many relational queries </a:t>
                </a:r>
                <a:r>
                  <a:rPr lang="en-US" b="0" i="1" dirty="0"/>
                  <a:t>Q</a:t>
                </a:r>
                <a:r>
                  <a:rPr lang="en-US" b="0" dirty="0"/>
                  <a:t> the following two are equivalent</a:t>
                </a:r>
                <a:br>
                  <a:rPr lang="en-US" b="0" dirty="0"/>
                </a:b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one of select, project, join, map, </a:t>
                </a:r>
                <a:r>
                  <a:rPr lang="en-US" b="0" dirty="0" err="1"/>
                  <a:t>flatmap</a:t>
                </a:r>
                <a:r>
                  <a:rPr lang="en-US" b="0" dirty="0"/>
                  <a:t>, union, intersection)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Q</a:t>
                </a:r>
                <a:r>
                  <a:rPr lang="en-US" dirty="0"/>
                  <a:t> in join, product, filter, select we have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i="1" dirty="0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29246</TotalTime>
  <Words>4790</Words>
  <Application>Microsoft Office PowerPoint</Application>
  <PresentationFormat>Widescreen</PresentationFormat>
  <Paragraphs>1224</Paragraphs>
  <Slides>92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Consolas</vt:lpstr>
      <vt:lpstr>Office Theme</vt:lpstr>
      <vt:lpstr>DBSP: Automatic Incremental View Maintenance for Rich Query Languages</vt:lpstr>
      <vt:lpstr>WAR  IS  STUPID</vt:lpstr>
      <vt:lpstr>Brief History</vt:lpstr>
      <vt:lpstr>Abstract</vt:lpstr>
      <vt:lpstr>DBSP is powerful</vt:lpstr>
      <vt:lpstr>What is incremental computation?</vt:lpstr>
      <vt:lpstr>Outline</vt:lpstr>
      <vt:lpstr>Analog and digital signals</vt:lpstr>
      <vt:lpstr>Nyquist–Shannon sampling theorem</vt:lpstr>
      <vt:lpstr>Streams (signals)</vt:lpstr>
      <vt:lpstr>Stream operators</vt:lpstr>
      <vt:lpstr>Lifting</vt:lpstr>
      <vt:lpstr>Addition</vt:lpstr>
      <vt:lpstr>The sound of silence</vt:lpstr>
      <vt:lpstr>Amplification</vt:lpstr>
      <vt:lpstr>Negation</vt:lpstr>
      <vt:lpstr>Delay (z^(-1) )</vt:lpstr>
      <vt:lpstr>Chaining operators into circuits</vt:lpstr>
      <vt:lpstr>Noise cancellation</vt:lpstr>
      <vt:lpstr>Circuit equivalence</vt:lpstr>
      <vt:lpstr>Time-invariance</vt:lpstr>
      <vt:lpstr>Causal operators</vt:lpstr>
      <vt:lpstr>Differentiation</vt:lpstr>
      <vt:lpstr>Integration</vt:lpstr>
      <vt:lpstr>Some properties</vt:lpstr>
      <vt:lpstr>Linear operators</vt:lpstr>
      <vt:lpstr>Bilinear operators</vt:lpstr>
      <vt:lpstr>Streams are groups</vt:lpstr>
      <vt:lpstr>Outline</vt:lpstr>
      <vt:lpstr>All databases are streaming databases!</vt:lpstr>
      <vt:lpstr>Views</vt:lpstr>
      <vt:lpstr>Incremental view maintenance</vt:lpstr>
      <vt:lpstr>Multiple inputs</vt:lpstr>
      <vt:lpstr>Fundamental Equation of Incremental View Maintenance</vt:lpstr>
      <vt:lpstr>Outline</vt:lpstr>
      <vt:lpstr>Linear operators</vt:lpstr>
      <vt:lpstr>Example of a linear query</vt:lpstr>
      <vt:lpstr>The chain rule</vt:lpstr>
      <vt:lpstr>Bilinear operators</vt:lpstr>
      <vt:lpstr>The cycle rule</vt:lpstr>
      <vt:lpstr>Internal state</vt:lpstr>
      <vt:lpstr>Outline</vt:lpstr>
      <vt:lpstr>Computing on tables</vt:lpstr>
      <vt:lpstr>Hold on! This is not well-defined!</vt:lpstr>
      <vt:lpstr>Z-sets (also called Z-relations)</vt:lpstr>
      <vt:lpstr>Z-sets are yummy!</vt:lpstr>
      <vt:lpstr>Example: Z-set addition</vt:lpstr>
      <vt:lpstr>The distinct operator</vt:lpstr>
      <vt:lpstr>Relational algebra using Z-set operations </vt:lpstr>
      <vt:lpstr>Recursion</vt:lpstr>
      <vt:lpstr>Streaming queries</vt:lpstr>
      <vt:lpstr>Definition of Differential Datalog</vt:lpstr>
      <vt:lpstr>We’re only getting started!</vt:lpstr>
      <vt:lpstr>Summary</vt:lpstr>
      <vt:lpstr>Extra slides</vt:lpstr>
      <vt:lpstr>Related work</vt:lpstr>
      <vt:lpstr>Materialized View Update Problem</vt:lpstr>
      <vt:lpstr>Datalog</vt:lpstr>
      <vt:lpstr>Set intersection</vt:lpstr>
      <vt:lpstr>Projection</vt:lpstr>
      <vt:lpstr>Translating a DDlog rule</vt:lpstr>
      <vt:lpstr>Multiset union (can have duplicates)</vt:lpstr>
      <vt:lpstr>Set union (no duplicates)</vt:lpstr>
      <vt:lpstr>Set difference</vt:lpstr>
      <vt:lpstr>Selection (filtering)</vt:lpstr>
      <vt:lpstr>Selection (filtering)</vt:lpstr>
      <vt:lpstr>Query composition</vt:lpstr>
      <vt:lpstr>Cartesian products</vt:lpstr>
      <vt:lpstr>Cartesian products</vt:lpstr>
      <vt:lpstr>(Equi)Joins</vt:lpstr>
      <vt:lpstr>DSP Filters</vt:lpstr>
      <vt:lpstr>Relation to synchronous digital circuits</vt:lpstr>
      <vt:lpstr>Synchronous circuits ideas</vt:lpstr>
      <vt:lpstr>DBSP vs Differential Dataflow</vt:lpstr>
      <vt:lpstr>Recursive computations</vt:lpstr>
      <vt:lpstr>Creating streams from scalars</vt:lpstr>
      <vt:lpstr>Creating scalars from streams</vt:lpstr>
      <vt:lpstr>Creating a loop</vt:lpstr>
      <vt:lpstr>Streams of Streams</vt:lpstr>
      <vt:lpstr>Lifting a loop</vt:lpstr>
      <vt:lpstr>Simplest recursion scheme</vt:lpstr>
      <vt:lpstr>Semi-naïve evaluation</vt:lpstr>
      <vt:lpstr>Incremental recursive circuits</vt:lpstr>
      <vt:lpstr>Transitive closure</vt:lpstr>
      <vt:lpstr>Map</vt:lpstr>
      <vt:lpstr>Aggregation</vt:lpstr>
      <vt:lpstr>Flatmap</vt:lpstr>
      <vt:lpstr>Group-by</vt:lpstr>
      <vt:lpstr>Proof of the cycle rule</vt:lpstr>
      <vt:lpstr>Nested incremental computation</vt:lpstr>
      <vt:lpstr>Optimizing distinct</vt:lpstr>
      <vt:lpstr>Incremental distinct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11</cp:revision>
  <dcterms:created xsi:type="dcterms:W3CDTF">2021-06-30T23:48:55Z</dcterms:created>
  <dcterms:modified xsi:type="dcterms:W3CDTF">2022-04-12T17:44:52Z</dcterms:modified>
</cp:coreProperties>
</file>